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3" r:id="rId1"/>
  </p:sldMasterIdLst>
  <p:notesMasterIdLst>
    <p:notesMasterId r:id="rId36"/>
  </p:notesMasterIdLst>
  <p:handoutMasterIdLst>
    <p:handoutMasterId r:id="rId37"/>
  </p:handoutMasterIdLst>
  <p:sldIdLst>
    <p:sldId id="621" r:id="rId2"/>
    <p:sldId id="473" r:id="rId3"/>
    <p:sldId id="802" r:id="rId4"/>
    <p:sldId id="806" r:id="rId5"/>
    <p:sldId id="765" r:id="rId6"/>
    <p:sldId id="565" r:id="rId7"/>
    <p:sldId id="804" r:id="rId8"/>
    <p:sldId id="623" r:id="rId9"/>
    <p:sldId id="630" r:id="rId10"/>
    <p:sldId id="625" r:id="rId11"/>
    <p:sldId id="631" r:id="rId12"/>
    <p:sldId id="626" r:id="rId13"/>
    <p:sldId id="614" r:id="rId14"/>
    <p:sldId id="587" r:id="rId15"/>
    <p:sldId id="618" r:id="rId16"/>
    <p:sldId id="632" r:id="rId17"/>
    <p:sldId id="633" r:id="rId18"/>
    <p:sldId id="634" r:id="rId19"/>
    <p:sldId id="611" r:id="rId20"/>
    <p:sldId id="602" r:id="rId21"/>
    <p:sldId id="603" r:id="rId22"/>
    <p:sldId id="613" r:id="rId23"/>
    <p:sldId id="604" r:id="rId24"/>
    <p:sldId id="635" r:id="rId25"/>
    <p:sldId id="636" r:id="rId26"/>
    <p:sldId id="637" r:id="rId27"/>
    <p:sldId id="638" r:id="rId28"/>
    <p:sldId id="639" r:id="rId29"/>
    <p:sldId id="627" r:id="rId30"/>
    <p:sldId id="641" r:id="rId31"/>
    <p:sldId id="640" r:id="rId32"/>
    <p:sldId id="800" r:id="rId33"/>
    <p:sldId id="801" r:id="rId34"/>
    <p:sldId id="652" r:id="rId35"/>
  </p:sldIdLst>
  <p:sldSz cx="9144000" cy="6858000" type="screen4x3"/>
  <p:notesSz cx="6950075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18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33CC33"/>
    <a:srgbClr val="FF3300"/>
    <a:srgbClr val="FFFF00"/>
    <a:srgbClr val="CCCC00"/>
    <a:srgbClr val="99CCFF"/>
    <a:srgbClr val="96969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60B2A8-7558-4291-B819-40AA698E121C}" v="163" dt="2026-08-03T20:06:34.6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5468" autoAdjust="0"/>
  </p:normalViewPr>
  <p:slideViewPr>
    <p:cSldViewPr>
      <p:cViewPr varScale="1">
        <p:scale>
          <a:sx n="89" d="100"/>
          <a:sy n="89" d="100"/>
        </p:scale>
        <p:origin x="220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712" y="-84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3.xml"/><Relationship Id="rId13" Type="http://schemas.openxmlformats.org/officeDocument/2006/relationships/slide" Target="slides/slide18.xml"/><Relationship Id="rId18" Type="http://schemas.openxmlformats.org/officeDocument/2006/relationships/slide" Target="slides/slide23.xml"/><Relationship Id="rId26" Type="http://schemas.openxmlformats.org/officeDocument/2006/relationships/slide" Target="slides/slide31.xml"/><Relationship Id="rId3" Type="http://schemas.openxmlformats.org/officeDocument/2006/relationships/slide" Target="slides/slide8.xml"/><Relationship Id="rId21" Type="http://schemas.openxmlformats.org/officeDocument/2006/relationships/slide" Target="slides/slide26.xml"/><Relationship Id="rId7" Type="http://schemas.openxmlformats.org/officeDocument/2006/relationships/slide" Target="slides/slide12.xml"/><Relationship Id="rId12" Type="http://schemas.openxmlformats.org/officeDocument/2006/relationships/slide" Target="slides/slide17.xml"/><Relationship Id="rId17" Type="http://schemas.openxmlformats.org/officeDocument/2006/relationships/slide" Target="slides/slide22.xml"/><Relationship Id="rId25" Type="http://schemas.openxmlformats.org/officeDocument/2006/relationships/slide" Target="slides/slide30.xml"/><Relationship Id="rId2" Type="http://schemas.openxmlformats.org/officeDocument/2006/relationships/slide" Target="slides/slide4.xml"/><Relationship Id="rId16" Type="http://schemas.openxmlformats.org/officeDocument/2006/relationships/slide" Target="slides/slide21.xml"/><Relationship Id="rId20" Type="http://schemas.openxmlformats.org/officeDocument/2006/relationships/slide" Target="slides/slide25.xml"/><Relationship Id="rId29" Type="http://schemas.openxmlformats.org/officeDocument/2006/relationships/slide" Target="slides/slide34.xml"/><Relationship Id="rId1" Type="http://schemas.openxmlformats.org/officeDocument/2006/relationships/slide" Target="slides/slide2.xml"/><Relationship Id="rId6" Type="http://schemas.openxmlformats.org/officeDocument/2006/relationships/slide" Target="slides/slide11.xml"/><Relationship Id="rId11" Type="http://schemas.openxmlformats.org/officeDocument/2006/relationships/slide" Target="slides/slide16.xml"/><Relationship Id="rId24" Type="http://schemas.openxmlformats.org/officeDocument/2006/relationships/slide" Target="slides/slide29.xml"/><Relationship Id="rId5" Type="http://schemas.openxmlformats.org/officeDocument/2006/relationships/slide" Target="slides/slide10.xml"/><Relationship Id="rId15" Type="http://schemas.openxmlformats.org/officeDocument/2006/relationships/slide" Target="slides/slide20.xml"/><Relationship Id="rId23" Type="http://schemas.openxmlformats.org/officeDocument/2006/relationships/slide" Target="slides/slide28.xml"/><Relationship Id="rId28" Type="http://schemas.openxmlformats.org/officeDocument/2006/relationships/slide" Target="slides/slide33.xml"/><Relationship Id="rId10" Type="http://schemas.openxmlformats.org/officeDocument/2006/relationships/slide" Target="slides/slide15.xml"/><Relationship Id="rId19" Type="http://schemas.openxmlformats.org/officeDocument/2006/relationships/slide" Target="slides/slide24.xml"/><Relationship Id="rId4" Type="http://schemas.openxmlformats.org/officeDocument/2006/relationships/slide" Target="slides/slide9.xml"/><Relationship Id="rId9" Type="http://schemas.openxmlformats.org/officeDocument/2006/relationships/slide" Target="slides/slide14.xml"/><Relationship Id="rId14" Type="http://schemas.openxmlformats.org/officeDocument/2006/relationships/slide" Target="slides/slide19.xml"/><Relationship Id="rId22" Type="http://schemas.openxmlformats.org/officeDocument/2006/relationships/slide" Target="slides/slide27.xml"/><Relationship Id="rId27" Type="http://schemas.openxmlformats.org/officeDocument/2006/relationships/slide" Target="slides/slide3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mpion, Andrew J (Dru) LTC USARMY HQDA OTIG (USA)" userId="2736765c-1191-4724-9ec3-c9fee9646dd8" providerId="ADAL" clId="{EC1B8DE8-554E-41AE-B8D9-947412AEF04C}"/>
    <pc:docChg chg="undo custSel addSld delSld modSld modMainMaster">
      <pc:chgData name="Champion, Andrew J (Dru) LTC USARMY HQDA OTIG (USA)" userId="2736765c-1191-4724-9ec3-c9fee9646dd8" providerId="ADAL" clId="{EC1B8DE8-554E-41AE-B8D9-947412AEF04C}" dt="2026-08-03T20:07:31.005" v="585" actId="179"/>
      <pc:docMkLst>
        <pc:docMk/>
      </pc:docMkLst>
      <pc:sldChg chg="modSp mod modTransition">
        <pc:chgData name="Champion, Andrew J (Dru) LTC USARMY HQDA OTIG (USA)" userId="2736765c-1191-4724-9ec3-c9fee9646dd8" providerId="ADAL" clId="{EC1B8DE8-554E-41AE-B8D9-947412AEF04C}" dt="2026-08-03T20:07:31.005" v="585" actId="179"/>
        <pc:sldMkLst>
          <pc:docMk/>
          <pc:sldMk cId="0" sldId="473"/>
        </pc:sldMkLst>
        <pc:spChg chg="mod">
          <ac:chgData name="Champion, Andrew J (Dru) LTC USARMY HQDA OTIG (USA)" userId="2736765c-1191-4724-9ec3-c9fee9646dd8" providerId="ADAL" clId="{EC1B8DE8-554E-41AE-B8D9-947412AEF04C}" dt="2026-07-30T11:24:03.837" v="2"/>
          <ac:spMkLst>
            <pc:docMk/>
            <pc:sldMk cId="0" sldId="473"/>
            <ac:spMk id="9218" creationId="{00000000-0000-0000-0000-000000000000}"/>
          </ac:spMkLst>
        </pc:spChg>
        <pc:spChg chg="mod">
          <ac:chgData name="Champion, Andrew J (Dru) LTC USARMY HQDA OTIG (USA)" userId="2736765c-1191-4724-9ec3-c9fee9646dd8" providerId="ADAL" clId="{EC1B8DE8-554E-41AE-B8D9-947412AEF04C}" dt="2026-08-03T20:07:31.005" v="585" actId="179"/>
          <ac:spMkLst>
            <pc:docMk/>
            <pc:sldMk cId="0" sldId="473"/>
            <ac:spMk id="9219" creationId="{00000000-0000-0000-0000-000000000000}"/>
          </ac:spMkLst>
        </pc:spChg>
        <pc:spChg chg="mod">
          <ac:chgData name="Champion, Andrew J (Dru) LTC USARMY HQDA OTIG (USA)" userId="2736765c-1191-4724-9ec3-c9fee9646dd8" providerId="ADAL" clId="{EC1B8DE8-554E-41AE-B8D9-947412AEF04C}" dt="2026-07-30T11:24:03.837" v="2"/>
          <ac:spMkLst>
            <pc:docMk/>
            <pc:sldMk cId="0" sldId="473"/>
            <ac:spMk id="9220" creationId="{00000000-0000-0000-0000-000000000000}"/>
          </ac:spMkLst>
        </pc:spChg>
        <pc:picChg chg="mod">
          <ac:chgData name="Champion, Andrew J (Dru) LTC USARMY HQDA OTIG (USA)" userId="2736765c-1191-4724-9ec3-c9fee9646dd8" providerId="ADAL" clId="{EC1B8DE8-554E-41AE-B8D9-947412AEF04C}" dt="2026-08-03T19:37:56.775" v="43" actId="1038"/>
          <ac:picMkLst>
            <pc:docMk/>
            <pc:sldMk cId="0" sldId="473"/>
            <ac:picMk id="9" creationId="{B72C5DBB-2383-5C23-2A81-1DB77CD524A6}"/>
          </ac:picMkLst>
        </pc:picChg>
      </pc:sldChg>
      <pc:sldChg chg="modSp mod modClrScheme chgLayout">
        <pc:chgData name="Champion, Andrew J (Dru) LTC USARMY HQDA OTIG (USA)" userId="2736765c-1191-4724-9ec3-c9fee9646dd8" providerId="ADAL" clId="{EC1B8DE8-554E-41AE-B8D9-947412AEF04C}" dt="2026-08-03T17:16:39.935" v="31" actId="12788"/>
        <pc:sldMkLst>
          <pc:docMk/>
          <pc:sldMk cId="0" sldId="565"/>
        </pc:sldMkLst>
        <pc:spChg chg="mod">
          <ac:chgData name="Champion, Andrew J (Dru) LTC USARMY HQDA OTIG (USA)" userId="2736765c-1191-4724-9ec3-c9fee9646dd8" providerId="ADAL" clId="{EC1B8DE8-554E-41AE-B8D9-947412AEF04C}" dt="2026-08-03T17:16:39.935" v="31" actId="12788"/>
          <ac:spMkLst>
            <pc:docMk/>
            <pc:sldMk cId="0" sldId="565"/>
            <ac:spMk id="7" creationId="{CB3BA6CD-6856-7255-8A34-F7347ED3DA4D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7:16:16.751" v="28" actId="700"/>
          <ac:spMkLst>
            <pc:docMk/>
            <pc:sldMk cId="0" sldId="565"/>
            <ac:spMk id="19458" creationId="{00000000-0000-0000-0000-00000000000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7:16:16.751" v="28" actId="700"/>
          <ac:spMkLst>
            <pc:docMk/>
            <pc:sldMk cId="0" sldId="565"/>
            <ac:spMk id="19460" creationId="{00000000-0000-0000-0000-00000000000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7:16:28.735" v="29" actId="12788"/>
          <ac:spMkLst>
            <pc:docMk/>
            <pc:sldMk cId="0" sldId="565"/>
            <ac:spMk id="620547" creationId="{00000000-0000-0000-0000-000000000000}"/>
          </ac:spMkLst>
        </pc:spChg>
        <pc:grpChg chg="mod">
          <ac:chgData name="Champion, Andrew J (Dru) LTC USARMY HQDA OTIG (USA)" userId="2736765c-1191-4724-9ec3-c9fee9646dd8" providerId="ADAL" clId="{EC1B8DE8-554E-41AE-B8D9-947412AEF04C}" dt="2026-08-03T17:16:34.124" v="30" actId="12788"/>
          <ac:grpSpMkLst>
            <pc:docMk/>
            <pc:sldMk cId="0" sldId="565"/>
            <ac:grpSpMk id="19462" creationId="{00000000-0000-0000-0000-000000000000}"/>
          </ac:grpSpMkLst>
        </pc:gr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49:46.756" v="250" actId="6549"/>
        <pc:sldMkLst>
          <pc:docMk/>
          <pc:sldMk cId="0" sldId="587"/>
        </pc:sldMkLst>
        <pc:spChg chg="del mod">
          <ac:chgData name="Champion, Andrew J (Dru) LTC USARMY HQDA OTIG (USA)" userId="2736765c-1191-4724-9ec3-c9fee9646dd8" providerId="ADAL" clId="{EC1B8DE8-554E-41AE-B8D9-947412AEF04C}" dt="2026-08-03T19:47:21.922" v="195"/>
          <ac:spMkLst>
            <pc:docMk/>
            <pc:sldMk cId="0" sldId="587"/>
            <ac:spMk id="3" creationId="{18C34785-F076-32AA-A1A3-76F61A6D6FF9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47:17.296" v="191"/>
          <ac:spMkLst>
            <pc:docMk/>
            <pc:sldMk cId="0" sldId="587"/>
            <ac:spMk id="4" creationId="{43FC635C-8E0A-E25D-111E-ECD8875BF4F8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49:46.756" v="250" actId="6549"/>
          <ac:spMkLst>
            <pc:docMk/>
            <pc:sldMk cId="0" sldId="587"/>
            <ac:spMk id="5" creationId="{38593C7A-7DB4-E8C0-AA7E-D434E4EF43D5}"/>
          </ac:spMkLst>
        </pc:spChg>
        <pc:spChg chg="mod">
          <ac:chgData name="Champion, Andrew J (Dru) LTC USARMY HQDA OTIG (USA)" userId="2736765c-1191-4724-9ec3-c9fee9646dd8" providerId="ADAL" clId="{EC1B8DE8-554E-41AE-B8D9-947412AEF04C}" dt="2026-08-03T19:47:58.251" v="210" actId="14100"/>
          <ac:spMkLst>
            <pc:docMk/>
            <pc:sldMk cId="0" sldId="587"/>
            <ac:spMk id="11" creationId="{00000000-0000-0000-0000-00000000000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47:12.755" v="188" actId="700"/>
          <ac:spMkLst>
            <pc:docMk/>
            <pc:sldMk cId="0" sldId="587"/>
            <ac:spMk id="39938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47:16.261" v="190" actId="478"/>
          <ac:spMkLst>
            <pc:docMk/>
            <pc:sldMk cId="0" sldId="587"/>
            <ac:spMk id="39939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47:30.878" v="200" actId="478"/>
          <ac:spMkLst>
            <pc:docMk/>
            <pc:sldMk cId="0" sldId="587"/>
            <ac:spMk id="39943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47:21.922" v="193" actId="478"/>
          <ac:spMkLst>
            <pc:docMk/>
            <pc:sldMk cId="0" sldId="587"/>
            <ac:spMk id="648195" creationId="{00000000-0000-0000-0000-000000000000}"/>
          </ac:spMkLst>
        </pc:spChg>
      </pc:sldChg>
      <pc:sldChg chg="modSp add del modTransition">
        <pc:chgData name="Champion, Andrew J (Dru) LTC USARMY HQDA OTIG (USA)" userId="2736765c-1191-4724-9ec3-c9fee9646dd8" providerId="ADAL" clId="{EC1B8DE8-554E-41AE-B8D9-947412AEF04C}" dt="2026-08-03T19:40:02.142" v="64" actId="47"/>
        <pc:sldMkLst>
          <pc:docMk/>
          <pc:sldMk cId="0" sldId="600"/>
        </pc:sldMkLst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59:14.035" v="408" actId="700"/>
        <pc:sldMkLst>
          <pc:docMk/>
          <pc:sldMk cId="0" sldId="602"/>
        </pc:sldMkLst>
        <pc:spChg chg="add mod ord">
          <ac:chgData name="Champion, Andrew J (Dru) LTC USARMY HQDA OTIG (USA)" userId="2736765c-1191-4724-9ec3-c9fee9646dd8" providerId="ADAL" clId="{EC1B8DE8-554E-41AE-B8D9-947412AEF04C}" dt="2026-08-03T19:59:14.035" v="408" actId="700"/>
          <ac:spMkLst>
            <pc:docMk/>
            <pc:sldMk cId="0" sldId="602"/>
            <ac:spMk id="2" creationId="{27A65BD5-86F2-15E3-067A-DF675639AEFC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59:14.035" v="408" actId="700"/>
          <ac:spMkLst>
            <pc:docMk/>
            <pc:sldMk cId="0" sldId="602"/>
            <ac:spMk id="50178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54:03.788" v="341" actId="478"/>
          <ac:spMkLst>
            <pc:docMk/>
            <pc:sldMk cId="0" sldId="602"/>
            <ac:spMk id="50182" creationId="{00000000-0000-0000-0000-000000000000}"/>
          </ac:spMkLst>
        </pc:spChg>
        <pc:spChg chg="mod">
          <ac:chgData name="Champion, Andrew J (Dru) LTC USARMY HQDA OTIG (USA)" userId="2736765c-1191-4724-9ec3-c9fee9646dd8" providerId="ADAL" clId="{EC1B8DE8-554E-41AE-B8D9-947412AEF04C}" dt="2026-08-03T19:55:27.241" v="358" actId="12788"/>
          <ac:spMkLst>
            <pc:docMk/>
            <pc:sldMk cId="0" sldId="602"/>
            <ac:spMk id="50185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59:19.532" v="409" actId="700"/>
        <pc:sldMkLst>
          <pc:docMk/>
          <pc:sldMk cId="0" sldId="603"/>
        </pc:sldMkLst>
        <pc:spChg chg="add mod ord">
          <ac:chgData name="Champion, Andrew J (Dru) LTC USARMY HQDA OTIG (USA)" userId="2736765c-1191-4724-9ec3-c9fee9646dd8" providerId="ADAL" clId="{EC1B8DE8-554E-41AE-B8D9-947412AEF04C}" dt="2026-08-03T19:59:19.532" v="409" actId="700"/>
          <ac:spMkLst>
            <pc:docMk/>
            <pc:sldMk cId="0" sldId="603"/>
            <ac:spMk id="2" creationId="{98F86CE2-1B07-05D1-79C8-8910076D76F4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59:19.532" v="409" actId="700"/>
          <ac:spMkLst>
            <pc:docMk/>
            <pc:sldMk cId="0" sldId="603"/>
            <ac:spMk id="52226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54:41.407" v="349" actId="478"/>
          <ac:spMkLst>
            <pc:docMk/>
            <pc:sldMk cId="0" sldId="603"/>
            <ac:spMk id="52228" creationId="{00000000-0000-0000-0000-000000000000}"/>
          </ac:spMkLst>
        </pc:spChg>
        <pc:spChg chg="mod">
          <ac:chgData name="Champion, Andrew J (Dru) LTC USARMY HQDA OTIG (USA)" userId="2736765c-1191-4724-9ec3-c9fee9646dd8" providerId="ADAL" clId="{EC1B8DE8-554E-41AE-B8D9-947412AEF04C}" dt="2026-08-03T19:55:31.698" v="359" actId="12788"/>
          <ac:spMkLst>
            <pc:docMk/>
            <pc:sldMk cId="0" sldId="603"/>
            <ac:spMk id="52233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59:27.107" v="411" actId="700"/>
        <pc:sldMkLst>
          <pc:docMk/>
          <pc:sldMk cId="0" sldId="604"/>
        </pc:sldMkLst>
        <pc:spChg chg="add mod ord">
          <ac:chgData name="Champion, Andrew J (Dru) LTC USARMY HQDA OTIG (USA)" userId="2736765c-1191-4724-9ec3-c9fee9646dd8" providerId="ADAL" clId="{EC1B8DE8-554E-41AE-B8D9-947412AEF04C}" dt="2026-08-03T19:59:27.107" v="411" actId="700"/>
          <ac:spMkLst>
            <pc:docMk/>
            <pc:sldMk cId="0" sldId="604"/>
            <ac:spMk id="2" creationId="{C2EAD2C8-09E0-2C7F-B594-9B1E23AEB7C5}"/>
          </ac:spMkLst>
        </pc:spChg>
        <pc:spChg chg="mod">
          <ac:chgData name="Champion, Andrew J (Dru) LTC USARMY HQDA OTIG (USA)" userId="2736765c-1191-4724-9ec3-c9fee9646dd8" providerId="ADAL" clId="{EC1B8DE8-554E-41AE-B8D9-947412AEF04C}" dt="2026-08-03T19:57:41.793" v="391" actId="12788"/>
          <ac:spMkLst>
            <pc:docMk/>
            <pc:sldMk cId="0" sldId="604"/>
            <ac:spMk id="8" creationId="{2DC0733F-E8C8-32E5-36F4-948216969F67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59:27.107" v="411" actId="700"/>
          <ac:spMkLst>
            <pc:docMk/>
            <pc:sldMk cId="0" sldId="604"/>
            <ac:spMk id="56322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56:16.031" v="375" actId="478"/>
          <ac:spMkLst>
            <pc:docMk/>
            <pc:sldMk cId="0" sldId="604"/>
            <ac:spMk id="56324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59:08.955" v="407" actId="700"/>
        <pc:sldMkLst>
          <pc:docMk/>
          <pc:sldMk cId="0" sldId="611"/>
        </pc:sldMkLst>
        <pc:spChg chg="add mod ord">
          <ac:chgData name="Champion, Andrew J (Dru) LTC USARMY HQDA OTIG (USA)" userId="2736765c-1191-4724-9ec3-c9fee9646dd8" providerId="ADAL" clId="{EC1B8DE8-554E-41AE-B8D9-947412AEF04C}" dt="2026-08-03T19:59:08.955" v="407" actId="700"/>
          <ac:spMkLst>
            <pc:docMk/>
            <pc:sldMk cId="0" sldId="611"/>
            <ac:spMk id="2" creationId="{3C392706-65CB-0E21-7F74-5F0F042DCCA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59:08.955" v="407" actId="700"/>
          <ac:spMkLst>
            <pc:docMk/>
            <pc:sldMk cId="0" sldId="611"/>
            <ac:spMk id="48131" creationId="{00000000-0000-0000-0000-000000000000}"/>
          </ac:spMkLst>
        </pc:spChg>
        <pc:spChg chg="add del mod">
          <ac:chgData name="Champion, Andrew J (Dru) LTC USARMY HQDA OTIG (USA)" userId="2736765c-1191-4724-9ec3-c9fee9646dd8" providerId="ADAL" clId="{EC1B8DE8-554E-41AE-B8D9-947412AEF04C}" dt="2026-08-03T19:53:40.915" v="334" actId="478"/>
          <ac:spMkLst>
            <pc:docMk/>
            <pc:sldMk cId="0" sldId="611"/>
            <ac:spMk id="48132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59:22.972" v="410" actId="700"/>
        <pc:sldMkLst>
          <pc:docMk/>
          <pc:sldMk cId="0" sldId="613"/>
        </pc:sldMkLst>
        <pc:spChg chg="add mod ord">
          <ac:chgData name="Champion, Andrew J (Dru) LTC USARMY HQDA OTIG (USA)" userId="2736765c-1191-4724-9ec3-c9fee9646dd8" providerId="ADAL" clId="{EC1B8DE8-554E-41AE-B8D9-947412AEF04C}" dt="2026-08-03T19:59:22.972" v="410" actId="700"/>
          <ac:spMkLst>
            <pc:docMk/>
            <pc:sldMk cId="0" sldId="613"/>
            <ac:spMk id="2" creationId="{28B993B6-B7AA-DBEF-37D7-870583943C07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59:22.972" v="410" actId="700"/>
          <ac:spMkLst>
            <pc:docMk/>
            <pc:sldMk cId="0" sldId="613"/>
            <ac:spMk id="54274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54:58.851" v="352" actId="478"/>
          <ac:spMkLst>
            <pc:docMk/>
            <pc:sldMk cId="0" sldId="613"/>
            <ac:spMk id="54276" creationId="{00000000-0000-0000-0000-000000000000}"/>
          </ac:spMkLst>
        </pc:spChg>
        <pc:spChg chg="mod">
          <ac:chgData name="Champion, Andrew J (Dru) LTC USARMY HQDA OTIG (USA)" userId="2736765c-1191-4724-9ec3-c9fee9646dd8" providerId="ADAL" clId="{EC1B8DE8-554E-41AE-B8D9-947412AEF04C}" dt="2026-08-03T19:57:25.075" v="390" actId="20577"/>
          <ac:spMkLst>
            <pc:docMk/>
            <pc:sldMk cId="0" sldId="613"/>
            <ac:spMk id="54281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49:37.359" v="241" actId="122"/>
        <pc:sldMkLst>
          <pc:docMk/>
          <pc:sldMk cId="0" sldId="614"/>
        </pc:sldMkLst>
        <pc:spChg chg="add del mod ord">
          <ac:chgData name="Champion, Andrew J (Dru) LTC USARMY HQDA OTIG (USA)" userId="2736765c-1191-4724-9ec3-c9fee9646dd8" providerId="ADAL" clId="{EC1B8DE8-554E-41AE-B8D9-947412AEF04C}" dt="2026-08-03T19:46:33.554" v="175" actId="700"/>
          <ac:spMkLst>
            <pc:docMk/>
            <pc:sldMk cId="0" sldId="614"/>
            <ac:spMk id="5" creationId="{60B78428-C19A-5465-5004-9E5F646224AB}"/>
          </ac:spMkLst>
        </pc:spChg>
        <pc:spChg chg="add del mod ord">
          <ac:chgData name="Champion, Andrew J (Dru) LTC USARMY HQDA OTIG (USA)" userId="2736765c-1191-4724-9ec3-c9fee9646dd8" providerId="ADAL" clId="{EC1B8DE8-554E-41AE-B8D9-947412AEF04C}" dt="2026-08-03T19:46:33.554" v="175" actId="700"/>
          <ac:spMkLst>
            <pc:docMk/>
            <pc:sldMk cId="0" sldId="614"/>
            <ac:spMk id="6" creationId="{67A3BD9A-E388-8E6F-F86C-6F7EC6A68653}"/>
          </ac:spMkLst>
        </pc:spChg>
        <pc:spChg chg="add del mod ord">
          <ac:chgData name="Champion, Andrew J (Dru) LTC USARMY HQDA OTIG (USA)" userId="2736765c-1191-4724-9ec3-c9fee9646dd8" providerId="ADAL" clId="{EC1B8DE8-554E-41AE-B8D9-947412AEF04C}" dt="2026-08-03T19:46:33.554" v="175" actId="700"/>
          <ac:spMkLst>
            <pc:docMk/>
            <pc:sldMk cId="0" sldId="614"/>
            <ac:spMk id="7" creationId="{BD9C8B5C-8638-EDFE-9F0C-4340CB540C3E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46:34.743" v="176"/>
          <ac:spMkLst>
            <pc:docMk/>
            <pc:sldMk cId="0" sldId="614"/>
            <ac:spMk id="8" creationId="{90299030-2234-DA90-DB50-81950C396747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49:37.359" v="241" actId="122"/>
          <ac:spMkLst>
            <pc:docMk/>
            <pc:sldMk cId="0" sldId="614"/>
            <ac:spMk id="9" creationId="{4DCB13CC-BA01-F40F-D3C3-81FE0F00F0A9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46:33.554" v="175" actId="700"/>
          <ac:spMkLst>
            <pc:docMk/>
            <pc:sldMk cId="0" sldId="614"/>
            <ac:spMk id="37890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46:32.074" v="174"/>
          <ac:spMkLst>
            <pc:docMk/>
            <pc:sldMk cId="0" sldId="614"/>
            <ac:spMk id="37891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46:39.481" v="178" actId="478"/>
          <ac:spMkLst>
            <pc:docMk/>
            <pc:sldMk cId="0" sldId="614"/>
            <ac:spMk id="37893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49:25.629" v="234" actId="478"/>
          <ac:spMkLst>
            <pc:docMk/>
            <pc:sldMk cId="0" sldId="614"/>
            <ac:spMk id="648195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51:06.638" v="274" actId="948"/>
        <pc:sldMkLst>
          <pc:docMk/>
          <pc:sldMk cId="0" sldId="618"/>
        </pc:sldMkLst>
        <pc:spChg chg="del mod">
          <ac:chgData name="Champion, Andrew J (Dru) LTC USARMY HQDA OTIG (USA)" userId="2736765c-1191-4724-9ec3-c9fee9646dd8" providerId="ADAL" clId="{EC1B8DE8-554E-41AE-B8D9-947412AEF04C}" dt="2026-08-03T19:48:16.997" v="218"/>
          <ac:spMkLst>
            <pc:docMk/>
            <pc:sldMk cId="0" sldId="618"/>
            <ac:spMk id="2" creationId="{85B4988E-BE1D-6DC4-7CFA-A5F7256581F7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48:12.300" v="214"/>
          <ac:spMkLst>
            <pc:docMk/>
            <pc:sldMk cId="0" sldId="618"/>
            <ac:spMk id="4" creationId="{7D5830D8-7D99-0F8B-641E-7724CB045CF8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51:06.638" v="274" actId="948"/>
          <ac:spMkLst>
            <pc:docMk/>
            <pc:sldMk cId="0" sldId="618"/>
            <ac:spMk id="5" creationId="{19667820-BDDA-8CC6-8F3A-BDD8F7BD61DA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48:07.854" v="211" actId="700"/>
          <ac:spMkLst>
            <pc:docMk/>
            <pc:sldMk cId="0" sldId="618"/>
            <ac:spMk id="41986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48:11.252" v="213" actId="478"/>
          <ac:spMkLst>
            <pc:docMk/>
            <pc:sldMk cId="0" sldId="618"/>
            <ac:spMk id="41987" creationId="{00000000-0000-0000-0000-000000000000}"/>
          </ac:spMkLst>
        </pc:spChg>
        <pc:spChg chg="add del mod">
          <ac:chgData name="Champion, Andrew J (Dru) LTC USARMY HQDA OTIG (USA)" userId="2736765c-1191-4724-9ec3-c9fee9646dd8" providerId="ADAL" clId="{EC1B8DE8-554E-41AE-B8D9-947412AEF04C}" dt="2026-08-03T19:48:30.909" v="225" actId="478"/>
          <ac:spMkLst>
            <pc:docMk/>
            <pc:sldMk cId="0" sldId="618"/>
            <ac:spMk id="41991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48:16.997" v="216" actId="478"/>
          <ac:spMkLst>
            <pc:docMk/>
            <pc:sldMk cId="0" sldId="618"/>
            <ac:spMk id="648195" creationId="{00000000-0000-0000-0000-000000000000}"/>
          </ac:spMkLst>
        </pc:spChg>
      </pc:sldChg>
      <pc:sldChg chg="addSp delSp modSp add del mod modTransition modClrScheme chgLayout">
        <pc:chgData name="Champion, Andrew J (Dru) LTC USARMY HQDA OTIG (USA)" userId="2736765c-1191-4724-9ec3-c9fee9646dd8" providerId="ADAL" clId="{EC1B8DE8-554E-41AE-B8D9-947412AEF04C}" dt="2026-07-30T11:26:48.844" v="23" actId="20577"/>
        <pc:sldMkLst>
          <pc:docMk/>
          <pc:sldMk cId="3259660019" sldId="621"/>
        </pc:sldMkLst>
        <pc:spChg chg="add mod ord">
          <ac:chgData name="Champion, Andrew J (Dru) LTC USARMY HQDA OTIG (USA)" userId="2736765c-1191-4724-9ec3-c9fee9646dd8" providerId="ADAL" clId="{EC1B8DE8-554E-41AE-B8D9-947412AEF04C}" dt="2026-07-30T11:26:48.844" v="23" actId="20577"/>
          <ac:spMkLst>
            <pc:docMk/>
            <pc:sldMk cId="3259660019" sldId="621"/>
            <ac:spMk id="4" creationId="{2130C3E1-B49A-6D57-EFCA-F8E4C6E7D19C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30T11:26:41.943" v="19" actId="700"/>
          <ac:spMkLst>
            <pc:docMk/>
            <pc:sldMk cId="3259660019" sldId="621"/>
            <ac:spMk id="5122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39:26.355" v="61" actId="20577"/>
        <pc:sldMkLst>
          <pc:docMk/>
          <pc:sldMk cId="57662219" sldId="623"/>
        </pc:sldMkLst>
        <pc:spChg chg="add del mod ord">
          <ac:chgData name="Champion, Andrew J (Dru) LTC USARMY HQDA OTIG (USA)" userId="2736765c-1191-4724-9ec3-c9fee9646dd8" providerId="ADAL" clId="{EC1B8DE8-554E-41AE-B8D9-947412AEF04C}" dt="2026-08-03T17:17:06.824" v="34" actId="700"/>
          <ac:spMkLst>
            <pc:docMk/>
            <pc:sldMk cId="57662219" sldId="623"/>
            <ac:spMk id="2" creationId="{538D4A16-65D8-247C-DA05-7F4D7619590F}"/>
          </ac:spMkLst>
        </pc:spChg>
        <pc:spChg chg="add del mod ord">
          <ac:chgData name="Champion, Andrew J (Dru) LTC USARMY HQDA OTIG (USA)" userId="2736765c-1191-4724-9ec3-c9fee9646dd8" providerId="ADAL" clId="{EC1B8DE8-554E-41AE-B8D9-947412AEF04C}" dt="2026-08-03T17:17:06.824" v="34" actId="700"/>
          <ac:spMkLst>
            <pc:docMk/>
            <pc:sldMk cId="57662219" sldId="623"/>
            <ac:spMk id="3" creationId="{ABFECDA3-ADEA-D969-497E-FF7E8064966B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38:46.027" v="48"/>
          <ac:spMkLst>
            <pc:docMk/>
            <pc:sldMk cId="57662219" sldId="623"/>
            <ac:spMk id="4" creationId="{FE7FD4A6-3088-B8CA-1251-24A9D5B996C7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39:26.355" v="61" actId="20577"/>
          <ac:spMkLst>
            <pc:docMk/>
            <pc:sldMk cId="57662219" sldId="623"/>
            <ac:spMk id="5" creationId="{C6652FDA-3EDE-4BD3-3F47-8B47F171C5F5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39:11.015" v="55" actId="478"/>
          <ac:spMkLst>
            <pc:docMk/>
            <pc:sldMk cId="57662219" sldId="623"/>
            <ac:spMk id="9" creationId="{00000000-0000-0000-0000-00000000000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38:41.133" v="45" actId="700"/>
          <ac:spMkLst>
            <pc:docMk/>
            <pc:sldMk cId="57662219" sldId="623"/>
            <ac:spMk id="15362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38:44.742" v="47" actId="478"/>
          <ac:spMkLst>
            <pc:docMk/>
            <pc:sldMk cId="57662219" sldId="623"/>
            <ac:spMk id="15363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38:56.038" v="50" actId="478"/>
          <ac:spMkLst>
            <pc:docMk/>
            <pc:sldMk cId="57662219" sldId="623"/>
            <ac:spMk id="15365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39:01.786" v="51" actId="478"/>
          <ac:spMkLst>
            <pc:docMk/>
            <pc:sldMk cId="57662219" sldId="623"/>
            <ac:spMk id="648195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44:23.635" v="133" actId="478"/>
        <pc:sldMkLst>
          <pc:docMk/>
          <pc:sldMk cId="669355015" sldId="625"/>
        </pc:sldMkLst>
        <pc:spChg chg="del mod">
          <ac:chgData name="Champion, Andrew J (Dru) LTC USARMY HQDA OTIG (USA)" userId="2736765c-1191-4724-9ec3-c9fee9646dd8" providerId="ADAL" clId="{EC1B8DE8-554E-41AE-B8D9-947412AEF04C}" dt="2026-08-03T19:41:20.839" v="88" actId="478"/>
          <ac:spMkLst>
            <pc:docMk/>
            <pc:sldMk cId="669355015" sldId="625"/>
            <ac:spMk id="2" creationId="{A6EE3C97-6551-8B3F-F5B0-557AE27EE513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41:16.074" v="86" actId="700"/>
          <ac:spMkLst>
            <pc:docMk/>
            <pc:sldMk cId="669355015" sldId="625"/>
            <ac:spMk id="4" creationId="{7C601608-28DB-6600-2DAF-FFD9B11005D0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41:25.338" v="91" actId="122"/>
          <ac:spMkLst>
            <pc:docMk/>
            <pc:sldMk cId="669355015" sldId="625"/>
            <ac:spMk id="5" creationId="{03994D9D-8A90-5D2E-4D4D-5775A602C024}"/>
          </ac:spMkLst>
        </pc:spChg>
        <pc:spChg chg="mod">
          <ac:chgData name="Champion, Andrew J (Dru) LTC USARMY HQDA OTIG (USA)" userId="2736765c-1191-4724-9ec3-c9fee9646dd8" providerId="ADAL" clId="{EC1B8DE8-554E-41AE-B8D9-947412AEF04C}" dt="2026-08-03T19:42:56.036" v="118" actId="1038"/>
          <ac:spMkLst>
            <pc:docMk/>
            <pc:sldMk cId="669355015" sldId="625"/>
            <ac:spMk id="6" creationId="{00000000-0000-0000-0000-000000000000}"/>
          </ac:spMkLst>
        </pc:spChg>
        <pc:spChg chg="add del mod">
          <ac:chgData name="Champion, Andrew J (Dru) LTC USARMY HQDA OTIG (USA)" userId="2736765c-1191-4724-9ec3-c9fee9646dd8" providerId="ADAL" clId="{EC1B8DE8-554E-41AE-B8D9-947412AEF04C}" dt="2026-08-03T19:44:23.635" v="133" actId="478"/>
          <ac:spMkLst>
            <pc:docMk/>
            <pc:sldMk cId="669355015" sldId="625"/>
            <ac:spMk id="7" creationId="{3B90011D-F2C9-C950-031F-9624695065AF}"/>
          </ac:spMkLst>
        </pc:spChg>
        <pc:spChg chg="mod">
          <ac:chgData name="Champion, Andrew J (Dru) LTC USARMY HQDA OTIG (USA)" userId="2736765c-1191-4724-9ec3-c9fee9646dd8" providerId="ADAL" clId="{EC1B8DE8-554E-41AE-B8D9-947412AEF04C}" dt="2026-08-03T19:43:00.553" v="121" actId="1037"/>
          <ac:spMkLst>
            <pc:docMk/>
            <pc:sldMk cId="669355015" sldId="625"/>
            <ac:spMk id="9" creationId="{00000000-0000-0000-0000-00000000000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41:16.074" v="86" actId="700"/>
          <ac:spMkLst>
            <pc:docMk/>
            <pc:sldMk cId="669355015" sldId="625"/>
            <ac:spMk id="19458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41:03.896" v="83" actId="478"/>
          <ac:spMkLst>
            <pc:docMk/>
            <pc:sldMk cId="669355015" sldId="625"/>
            <ac:spMk id="19459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41:06.205" v="85" actId="478"/>
          <ac:spMkLst>
            <pc:docMk/>
            <pc:sldMk cId="669355015" sldId="625"/>
            <ac:spMk id="648195" creationId="{00000000-0000-0000-0000-000000000000}"/>
          </ac:spMkLst>
        </pc:spChg>
        <pc:picChg chg="mod">
          <ac:chgData name="Champion, Andrew J (Dru) LTC USARMY HQDA OTIG (USA)" userId="2736765c-1191-4724-9ec3-c9fee9646dd8" providerId="ADAL" clId="{EC1B8DE8-554E-41AE-B8D9-947412AEF04C}" dt="2026-08-03T19:43:00.553" v="121" actId="1037"/>
          <ac:picMkLst>
            <pc:docMk/>
            <pc:sldMk cId="669355015" sldId="625"/>
            <ac:picMk id="19465" creationId="{00000000-0000-0000-0000-000000000000}"/>
          </ac:picMkLst>
        </pc:picChg>
        <pc:picChg chg="mod">
          <ac:chgData name="Champion, Andrew J (Dru) LTC USARMY HQDA OTIG (USA)" userId="2736765c-1191-4724-9ec3-c9fee9646dd8" providerId="ADAL" clId="{EC1B8DE8-554E-41AE-B8D9-947412AEF04C}" dt="2026-08-03T19:42:56.036" v="118" actId="1038"/>
          <ac:picMkLst>
            <pc:docMk/>
            <pc:sldMk cId="669355015" sldId="625"/>
            <ac:picMk id="19466" creationId="{00000000-0000-0000-0000-000000000000}"/>
          </ac:picMkLst>
        </pc:pic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46:13.406" v="170" actId="20577"/>
        <pc:sldMkLst>
          <pc:docMk/>
          <pc:sldMk cId="2952247275" sldId="626"/>
        </pc:sldMkLst>
        <pc:spChg chg="del mod">
          <ac:chgData name="Champion, Andrew J (Dru) LTC USARMY HQDA OTIG (USA)" userId="2736765c-1191-4724-9ec3-c9fee9646dd8" providerId="ADAL" clId="{EC1B8DE8-554E-41AE-B8D9-947412AEF04C}" dt="2026-08-03T19:45:26.936" v="155" actId="478"/>
          <ac:spMkLst>
            <pc:docMk/>
            <pc:sldMk cId="2952247275" sldId="626"/>
            <ac:spMk id="2" creationId="{0EE5261C-8E2B-F617-7269-586B0EFE0543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45:23.343" v="153"/>
          <ac:spMkLst>
            <pc:docMk/>
            <pc:sldMk cId="2952247275" sldId="626"/>
            <ac:spMk id="4" creationId="{3ADBEA4E-8A85-9567-2B2E-5FA44DCBF0AB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46:13.406" v="170" actId="20577"/>
          <ac:spMkLst>
            <pc:docMk/>
            <pc:sldMk cId="2952247275" sldId="626"/>
            <ac:spMk id="5" creationId="{6BB17F03-32CD-7E7E-455C-204FB61890B1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45:33.558" v="160" actId="478"/>
          <ac:spMkLst>
            <pc:docMk/>
            <pc:sldMk cId="2952247275" sldId="626"/>
            <ac:spMk id="6" creationId="{00000000-0000-0000-0000-00000000000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45:18.727" v="150" actId="700"/>
          <ac:spMkLst>
            <pc:docMk/>
            <pc:sldMk cId="2952247275" sldId="626"/>
            <ac:spMk id="25602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45:22.178" v="152" actId="478"/>
          <ac:spMkLst>
            <pc:docMk/>
            <pc:sldMk cId="2952247275" sldId="626"/>
            <ac:spMk id="25603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45:28.261" v="156" actId="478"/>
          <ac:spMkLst>
            <pc:docMk/>
            <pc:sldMk cId="2952247275" sldId="626"/>
            <ac:spMk id="648195" creationId="{00000000-0000-0000-0000-000000000000}"/>
          </ac:spMkLst>
        </pc:spChg>
      </pc:sldChg>
      <pc:sldChg chg="addSp delSp modSp mod modTransition modClrScheme modAnim chgLayout">
        <pc:chgData name="Champion, Andrew J (Dru) LTC USARMY HQDA OTIG (USA)" userId="2736765c-1191-4724-9ec3-c9fee9646dd8" providerId="ADAL" clId="{EC1B8DE8-554E-41AE-B8D9-947412AEF04C}" dt="2026-08-03T20:03:33.828" v="505" actId="179"/>
        <pc:sldMkLst>
          <pc:docMk/>
          <pc:sldMk cId="1865664512" sldId="627"/>
        </pc:sldMkLst>
        <pc:spChg chg="add mod ord">
          <ac:chgData name="Champion, Andrew J (Dru) LTC USARMY HQDA OTIG (USA)" userId="2736765c-1191-4724-9ec3-c9fee9646dd8" providerId="ADAL" clId="{EC1B8DE8-554E-41AE-B8D9-947412AEF04C}" dt="2026-08-03T20:02:00.240" v="477" actId="20577"/>
          <ac:spMkLst>
            <pc:docMk/>
            <pc:sldMk cId="1865664512" sldId="627"/>
            <ac:spMk id="2" creationId="{D26F2057-18DC-4FB8-4370-26B70FAD35F0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20:03:33.828" v="505" actId="179"/>
          <ac:spMkLst>
            <pc:docMk/>
            <pc:sldMk cId="1865664512" sldId="627"/>
            <ac:spMk id="3" creationId="{46099220-A5B9-5463-547A-25E770EB7834}"/>
          </ac:spMkLst>
        </pc:spChg>
        <pc:spChg chg="mod">
          <ac:chgData name="Champion, Andrew J (Dru) LTC USARMY HQDA OTIG (USA)" userId="2736765c-1191-4724-9ec3-c9fee9646dd8" providerId="ADAL" clId="{EC1B8DE8-554E-41AE-B8D9-947412AEF04C}" dt="2026-08-03T20:02:02.923" v="478" actId="21"/>
          <ac:spMkLst>
            <pc:docMk/>
            <pc:sldMk cId="1865664512" sldId="627"/>
            <ac:spMk id="5" creationId="{00000000-0000-0000-0000-00000000000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20:01:53.502" v="472" actId="700"/>
          <ac:spMkLst>
            <pc:docMk/>
            <pc:sldMk cId="1865664512" sldId="627"/>
            <ac:spMk id="58370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20:01:56.786" v="474" actId="478"/>
          <ac:spMkLst>
            <pc:docMk/>
            <pc:sldMk cId="1865664512" sldId="627"/>
            <ac:spMk id="58371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40:45.445" v="80"/>
        <pc:sldMkLst>
          <pc:docMk/>
          <pc:sldMk cId="2249712070" sldId="630"/>
        </pc:sldMkLst>
        <pc:spChg chg="add del mod ord">
          <ac:chgData name="Champion, Andrew J (Dru) LTC USARMY HQDA OTIG (USA)" userId="2736765c-1191-4724-9ec3-c9fee9646dd8" providerId="ADAL" clId="{EC1B8DE8-554E-41AE-B8D9-947412AEF04C}" dt="2026-08-03T19:40:09.470" v="66" actId="700"/>
          <ac:spMkLst>
            <pc:docMk/>
            <pc:sldMk cId="2249712070" sldId="630"/>
            <ac:spMk id="2" creationId="{7439DC3E-CCC8-B44D-5961-6782CC16467F}"/>
          </ac:spMkLst>
        </pc:spChg>
        <pc:spChg chg="add del mod ord">
          <ac:chgData name="Champion, Andrew J (Dru) LTC USARMY HQDA OTIG (USA)" userId="2736765c-1191-4724-9ec3-c9fee9646dd8" providerId="ADAL" clId="{EC1B8DE8-554E-41AE-B8D9-947412AEF04C}" dt="2026-08-03T19:40:09.470" v="66" actId="700"/>
          <ac:spMkLst>
            <pc:docMk/>
            <pc:sldMk cId="2249712070" sldId="630"/>
            <ac:spMk id="3" creationId="{AB0375F7-3FA2-B94D-168A-E64C77A807CB}"/>
          </ac:spMkLst>
        </pc:spChg>
        <pc:spChg chg="add del mod ord">
          <ac:chgData name="Champion, Andrew J (Dru) LTC USARMY HQDA OTIG (USA)" userId="2736765c-1191-4724-9ec3-c9fee9646dd8" providerId="ADAL" clId="{EC1B8DE8-554E-41AE-B8D9-947412AEF04C}" dt="2026-08-03T19:40:09.470" v="66" actId="700"/>
          <ac:spMkLst>
            <pc:docMk/>
            <pc:sldMk cId="2249712070" sldId="630"/>
            <ac:spMk id="4" creationId="{833DADFD-E8AB-5FEE-1601-134BF00B1679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40:14.072" v="69"/>
          <ac:spMkLst>
            <pc:docMk/>
            <pc:sldMk cId="2249712070" sldId="630"/>
            <ac:spMk id="5" creationId="{A9B3A257-CBA6-E5C1-9ADC-3794122C56B5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40:33.890" v="79" actId="20577"/>
          <ac:spMkLst>
            <pc:docMk/>
            <pc:sldMk cId="2249712070" sldId="630"/>
            <ac:spMk id="6" creationId="{180DBE75-7AE7-633E-970D-291914379897}"/>
          </ac:spMkLst>
        </pc:spChg>
        <pc:spChg chg="add mod">
          <ac:chgData name="Champion, Andrew J (Dru) LTC USARMY HQDA OTIG (USA)" userId="2736765c-1191-4724-9ec3-c9fee9646dd8" providerId="ADAL" clId="{EC1B8DE8-554E-41AE-B8D9-947412AEF04C}" dt="2026-08-03T19:40:45.445" v="80"/>
          <ac:spMkLst>
            <pc:docMk/>
            <pc:sldMk cId="2249712070" sldId="630"/>
            <ac:spMk id="7" creationId="{905CFCAD-AC6A-BFD8-8A8D-A086B7466DEA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40:24.722" v="75" actId="478"/>
          <ac:spMkLst>
            <pc:docMk/>
            <pc:sldMk cId="2249712070" sldId="630"/>
            <ac:spMk id="9" creationId="{00000000-0000-0000-0000-00000000000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40:09.470" v="66" actId="700"/>
          <ac:spMkLst>
            <pc:docMk/>
            <pc:sldMk cId="2249712070" sldId="630"/>
            <ac:spMk id="15362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40:12.694" v="68" actId="478"/>
          <ac:spMkLst>
            <pc:docMk/>
            <pc:sldMk cId="2249712070" sldId="630"/>
            <ac:spMk id="15363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40:18.299" v="71" actId="478"/>
          <ac:spMkLst>
            <pc:docMk/>
            <pc:sldMk cId="2249712070" sldId="630"/>
            <ac:spMk id="15365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40:19.596" v="72" actId="478"/>
          <ac:spMkLst>
            <pc:docMk/>
            <pc:sldMk cId="2249712070" sldId="630"/>
            <ac:spMk id="648195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45:45.358" v="164"/>
        <pc:sldMkLst>
          <pc:docMk/>
          <pc:sldMk cId="2541302812" sldId="631"/>
        </pc:sldMkLst>
        <pc:spChg chg="add mod ord">
          <ac:chgData name="Champion, Andrew J (Dru) LTC USARMY HQDA OTIG (USA)" userId="2736765c-1191-4724-9ec3-c9fee9646dd8" providerId="ADAL" clId="{EC1B8DE8-554E-41AE-B8D9-947412AEF04C}" dt="2026-08-03T19:44:44.740" v="137"/>
          <ac:spMkLst>
            <pc:docMk/>
            <pc:sldMk cId="2541302812" sldId="631"/>
            <ac:spMk id="2" creationId="{C31C9328-FFDB-F715-50DB-81C1157106F1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45:08.828" v="149" actId="20577"/>
          <ac:spMkLst>
            <pc:docMk/>
            <pc:sldMk cId="2541302812" sldId="631"/>
            <ac:spMk id="3" creationId="{D1F4DCBA-4938-F246-1C9F-386E77841EE6}"/>
          </ac:spMkLst>
        </pc:spChg>
        <pc:spChg chg="add mod">
          <ac:chgData name="Champion, Andrew J (Dru) LTC USARMY HQDA OTIG (USA)" userId="2736765c-1191-4724-9ec3-c9fee9646dd8" providerId="ADAL" clId="{EC1B8DE8-554E-41AE-B8D9-947412AEF04C}" dt="2026-08-03T19:45:45.358" v="164"/>
          <ac:spMkLst>
            <pc:docMk/>
            <pc:sldMk cId="2541302812" sldId="631"/>
            <ac:spMk id="4" creationId="{F39500ED-5749-529E-6C0F-6258614898E9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44:57.751" v="144" actId="478"/>
          <ac:spMkLst>
            <pc:docMk/>
            <pc:sldMk cId="2541302812" sldId="631"/>
            <ac:spMk id="9" creationId="{00000000-0000-0000-0000-00000000000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44:39.871" v="134" actId="700"/>
          <ac:spMkLst>
            <pc:docMk/>
            <pc:sldMk cId="2541302812" sldId="631"/>
            <ac:spMk id="15362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44:43.547" v="136" actId="478"/>
          <ac:spMkLst>
            <pc:docMk/>
            <pc:sldMk cId="2541302812" sldId="631"/>
            <ac:spMk id="15363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44:48.809" v="139" actId="478"/>
          <ac:spMkLst>
            <pc:docMk/>
            <pc:sldMk cId="2541302812" sldId="631"/>
            <ac:spMk id="15365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44:50.314" v="140" actId="478"/>
          <ac:spMkLst>
            <pc:docMk/>
            <pc:sldMk cId="2541302812" sldId="631"/>
            <ac:spMk id="648195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51:16.103" v="277" actId="20577"/>
        <pc:sldMkLst>
          <pc:docMk/>
          <pc:sldMk cId="3426821390" sldId="632"/>
        </pc:sldMkLst>
        <pc:spChg chg="del mod">
          <ac:chgData name="Champion, Andrew J (Dru) LTC USARMY HQDA OTIG (USA)" userId="2736765c-1191-4724-9ec3-c9fee9646dd8" providerId="ADAL" clId="{EC1B8DE8-554E-41AE-B8D9-947412AEF04C}" dt="2026-08-03T19:50:45.033" v="267" actId="478"/>
          <ac:spMkLst>
            <pc:docMk/>
            <pc:sldMk cId="3426821390" sldId="632"/>
            <ac:spMk id="2" creationId="{85B4988E-BE1D-6DC4-7CFA-A5F7256581F7}"/>
          </ac:spMkLst>
        </pc:spChg>
        <pc:spChg chg="add del mod ord">
          <ac:chgData name="Champion, Andrew J (Dru) LTC USARMY HQDA OTIG (USA)" userId="2736765c-1191-4724-9ec3-c9fee9646dd8" providerId="ADAL" clId="{EC1B8DE8-554E-41AE-B8D9-947412AEF04C}" dt="2026-08-03T19:50:27.770" v="258" actId="700"/>
          <ac:spMkLst>
            <pc:docMk/>
            <pc:sldMk cId="3426821390" sldId="632"/>
            <ac:spMk id="4" creationId="{040926B0-9A2C-CB07-77D2-6C820F4E01AA}"/>
          </ac:spMkLst>
        </pc:spChg>
        <pc:spChg chg="add del mod ord">
          <ac:chgData name="Champion, Andrew J (Dru) LTC USARMY HQDA OTIG (USA)" userId="2736765c-1191-4724-9ec3-c9fee9646dd8" providerId="ADAL" clId="{EC1B8DE8-554E-41AE-B8D9-947412AEF04C}" dt="2026-08-03T19:50:27.770" v="258" actId="700"/>
          <ac:spMkLst>
            <pc:docMk/>
            <pc:sldMk cId="3426821390" sldId="632"/>
            <ac:spMk id="5" creationId="{FEB3215E-A10B-EE48-3EA7-A424DF1B8F3F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50:39.041" v="264"/>
          <ac:spMkLst>
            <pc:docMk/>
            <pc:sldMk cId="3426821390" sldId="632"/>
            <ac:spMk id="6" creationId="{7BA570B2-30A1-9AA0-EC4C-F5D0F18C8957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51:16.103" v="277" actId="20577"/>
          <ac:spMkLst>
            <pc:docMk/>
            <pc:sldMk cId="3426821390" sldId="632"/>
            <ac:spMk id="7" creationId="{F46C82B8-E352-1CA1-0BD6-25ED43AE3E0F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50:35.068" v="261" actId="700"/>
          <ac:spMkLst>
            <pc:docMk/>
            <pc:sldMk cId="3426821390" sldId="632"/>
            <ac:spMk id="41986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50:37.979" v="263" actId="478"/>
          <ac:spMkLst>
            <pc:docMk/>
            <pc:sldMk cId="3426821390" sldId="632"/>
            <ac:spMk id="41987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50:50.760" v="271" actId="478"/>
          <ac:spMkLst>
            <pc:docMk/>
            <pc:sldMk cId="3426821390" sldId="632"/>
            <ac:spMk id="41991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50:41.472" v="265" actId="478"/>
          <ac:spMkLst>
            <pc:docMk/>
            <pc:sldMk cId="3426821390" sldId="632"/>
            <ac:spMk id="648195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52:36.669" v="310" actId="20577"/>
        <pc:sldMkLst>
          <pc:docMk/>
          <pc:sldMk cId="2090933123" sldId="633"/>
        </pc:sldMkLst>
        <pc:spChg chg="del mod">
          <ac:chgData name="Champion, Andrew J (Dru) LTC USARMY HQDA OTIG (USA)" userId="2736765c-1191-4724-9ec3-c9fee9646dd8" providerId="ADAL" clId="{EC1B8DE8-554E-41AE-B8D9-947412AEF04C}" dt="2026-08-03T19:51:32.074" v="283" actId="478"/>
          <ac:spMkLst>
            <pc:docMk/>
            <pc:sldMk cId="2090933123" sldId="633"/>
            <ac:spMk id="2" creationId="{85B4988E-BE1D-6DC4-7CFA-A5F7256581F7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51:28.234" v="281"/>
          <ac:spMkLst>
            <pc:docMk/>
            <pc:sldMk cId="2090933123" sldId="633"/>
            <ac:spMk id="4" creationId="{A48FDF0E-20CD-7F5C-4304-DAE5035BF6F2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52:36.669" v="310" actId="20577"/>
          <ac:spMkLst>
            <pc:docMk/>
            <pc:sldMk cId="2090933123" sldId="633"/>
            <ac:spMk id="5" creationId="{DE6D2A7E-2F90-2071-D6BE-3DB881D60007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51:24.408" v="278" actId="700"/>
          <ac:spMkLst>
            <pc:docMk/>
            <pc:sldMk cId="2090933123" sldId="633"/>
            <ac:spMk id="41986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51:27.181" v="280" actId="478"/>
          <ac:spMkLst>
            <pc:docMk/>
            <pc:sldMk cId="2090933123" sldId="633"/>
            <ac:spMk id="41987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51:39.138" v="288" actId="478"/>
          <ac:spMkLst>
            <pc:docMk/>
            <pc:sldMk cId="2090933123" sldId="633"/>
            <ac:spMk id="41991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51:33.420" v="284" actId="478"/>
          <ac:spMkLst>
            <pc:docMk/>
            <pc:sldMk cId="2090933123" sldId="633"/>
            <ac:spMk id="648195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53:11.276" v="328" actId="20577"/>
        <pc:sldMkLst>
          <pc:docMk/>
          <pc:sldMk cId="1064718602" sldId="634"/>
        </pc:sldMkLst>
        <pc:spChg chg="del mod">
          <ac:chgData name="Champion, Andrew J (Dru) LTC USARMY HQDA OTIG (USA)" userId="2736765c-1191-4724-9ec3-c9fee9646dd8" providerId="ADAL" clId="{EC1B8DE8-554E-41AE-B8D9-947412AEF04C}" dt="2026-08-03T19:52:53.249" v="316" actId="478"/>
          <ac:spMkLst>
            <pc:docMk/>
            <pc:sldMk cId="1064718602" sldId="634"/>
            <ac:spMk id="2" creationId="{85B4988E-BE1D-6DC4-7CFA-A5F7256581F7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52:49.889" v="314"/>
          <ac:spMkLst>
            <pc:docMk/>
            <pc:sldMk cId="1064718602" sldId="634"/>
            <ac:spMk id="4" creationId="{50E01D98-E7BB-6B96-74E0-B3039B1B7FCB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19:53:11.276" v="328" actId="20577"/>
          <ac:spMkLst>
            <pc:docMk/>
            <pc:sldMk cId="1064718602" sldId="634"/>
            <ac:spMk id="5" creationId="{CD30A357-55D7-5AC2-9D09-9F2A12547AA1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52:45.715" v="311" actId="700"/>
          <ac:spMkLst>
            <pc:docMk/>
            <pc:sldMk cId="1064718602" sldId="634"/>
            <ac:spMk id="41986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52:48.887" v="313" actId="478"/>
          <ac:spMkLst>
            <pc:docMk/>
            <pc:sldMk cId="1064718602" sldId="634"/>
            <ac:spMk id="41987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19:53:00.858" v="321" actId="478"/>
          <ac:spMkLst>
            <pc:docMk/>
            <pc:sldMk cId="1064718602" sldId="634"/>
            <ac:spMk id="41991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52:54.709" v="317" actId="478"/>
          <ac:spMkLst>
            <pc:docMk/>
            <pc:sldMk cId="1064718602" sldId="634"/>
            <ac:spMk id="648195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57:56.014" v="392" actId="12788"/>
        <pc:sldMkLst>
          <pc:docMk/>
          <pc:sldMk cId="339019030" sldId="635"/>
        </pc:sldMkLst>
        <pc:spChg chg="add mod ord">
          <ac:chgData name="Champion, Andrew J (Dru) LTC USARMY HQDA OTIG (USA)" userId="2736765c-1191-4724-9ec3-c9fee9646dd8" providerId="ADAL" clId="{EC1B8DE8-554E-41AE-B8D9-947412AEF04C}" dt="2026-08-03T19:56:01.357" v="371" actId="20577"/>
          <ac:spMkLst>
            <pc:docMk/>
            <pc:sldMk cId="339019030" sldId="635"/>
            <ac:spMk id="2" creationId="{5909B702-335A-9A13-57E6-E169068B053B}"/>
          </ac:spMkLst>
        </pc:spChg>
        <pc:spChg chg="mod">
          <ac:chgData name="Champion, Andrew J (Dru) LTC USARMY HQDA OTIG (USA)" userId="2736765c-1191-4724-9ec3-c9fee9646dd8" providerId="ADAL" clId="{EC1B8DE8-554E-41AE-B8D9-947412AEF04C}" dt="2026-08-03T19:57:56.014" v="392" actId="12788"/>
          <ac:spMkLst>
            <pc:docMk/>
            <pc:sldMk cId="339019030" sldId="635"/>
            <ac:spMk id="8" creationId="{2DC0733F-E8C8-32E5-36F4-948216969F67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55:50.562" v="363" actId="700"/>
          <ac:spMkLst>
            <pc:docMk/>
            <pc:sldMk cId="339019030" sldId="635"/>
            <ac:spMk id="56322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55:56.399" v="364" actId="478"/>
          <ac:spMkLst>
            <pc:docMk/>
            <pc:sldMk cId="339019030" sldId="635"/>
            <ac:spMk id="56324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59:30.706" v="412" actId="700"/>
        <pc:sldMkLst>
          <pc:docMk/>
          <pc:sldMk cId="1199728834" sldId="636"/>
        </pc:sldMkLst>
        <pc:spChg chg="add mod ord">
          <ac:chgData name="Champion, Andrew J (Dru) LTC USARMY HQDA OTIG (USA)" userId="2736765c-1191-4724-9ec3-c9fee9646dd8" providerId="ADAL" clId="{EC1B8DE8-554E-41AE-B8D9-947412AEF04C}" dt="2026-08-03T19:59:30.706" v="412" actId="700"/>
          <ac:spMkLst>
            <pc:docMk/>
            <pc:sldMk cId="1199728834" sldId="636"/>
            <ac:spMk id="2" creationId="{A0417B72-6BF2-1561-D2CB-F7A718C576CE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59:30.706" v="412" actId="700"/>
          <ac:spMkLst>
            <pc:docMk/>
            <pc:sldMk cId="1199728834" sldId="636"/>
            <ac:spMk id="50178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58:12.110" v="394" actId="478"/>
          <ac:spMkLst>
            <pc:docMk/>
            <pc:sldMk cId="1199728834" sldId="636"/>
            <ac:spMk id="50182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19:59:33.625" v="413" actId="700"/>
        <pc:sldMkLst>
          <pc:docMk/>
          <pc:sldMk cId="1373861962" sldId="637"/>
        </pc:sldMkLst>
        <pc:spChg chg="add mod ord">
          <ac:chgData name="Champion, Andrew J (Dru) LTC USARMY HQDA OTIG (USA)" userId="2736765c-1191-4724-9ec3-c9fee9646dd8" providerId="ADAL" clId="{EC1B8DE8-554E-41AE-B8D9-947412AEF04C}" dt="2026-08-03T19:59:33.625" v="413" actId="700"/>
          <ac:spMkLst>
            <pc:docMk/>
            <pc:sldMk cId="1373861962" sldId="637"/>
            <ac:spMk id="2" creationId="{E877C3C9-938A-B7E8-A497-31ED5EAF4A24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59:33.625" v="413" actId="700"/>
          <ac:spMkLst>
            <pc:docMk/>
            <pc:sldMk cId="1373861962" sldId="637"/>
            <ac:spMk id="56322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58:30.626" v="401" actId="478"/>
          <ac:spMkLst>
            <pc:docMk/>
            <pc:sldMk cId="1373861962" sldId="637"/>
            <ac:spMk id="56324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20:01:22.820" v="468" actId="6549"/>
        <pc:sldMkLst>
          <pc:docMk/>
          <pc:sldMk cId="1517448426" sldId="638"/>
        </pc:sldMkLst>
        <pc:spChg chg="add mod ord">
          <ac:chgData name="Champion, Andrew J (Dru) LTC USARMY HQDA OTIG (USA)" userId="2736765c-1191-4724-9ec3-c9fee9646dd8" providerId="ADAL" clId="{EC1B8DE8-554E-41AE-B8D9-947412AEF04C}" dt="2026-08-03T19:59:41.508" v="416"/>
          <ac:spMkLst>
            <pc:docMk/>
            <pc:sldMk cId="1517448426" sldId="638"/>
            <ac:spMk id="2" creationId="{91233428-76F3-3A3E-5A5D-1F5922D4B9F1}"/>
          </ac:spMkLst>
        </pc:spChg>
        <pc:spChg chg="mod">
          <ac:chgData name="Champion, Andrew J (Dru) LTC USARMY HQDA OTIG (USA)" userId="2736765c-1191-4724-9ec3-c9fee9646dd8" providerId="ADAL" clId="{EC1B8DE8-554E-41AE-B8D9-947412AEF04C}" dt="2026-08-03T20:01:22.820" v="468" actId="6549"/>
          <ac:spMkLst>
            <pc:docMk/>
            <pc:sldMk cId="1517448426" sldId="638"/>
            <ac:spMk id="8" creationId="{2DC0733F-E8C8-32E5-36F4-948216969F67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9:59:37.027" v="414" actId="700"/>
          <ac:spMkLst>
            <pc:docMk/>
            <pc:sldMk cId="1517448426" sldId="638"/>
            <ac:spMk id="56322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19:59:40.346" v="415" actId="478"/>
          <ac:spMkLst>
            <pc:docMk/>
            <pc:sldMk cId="1517448426" sldId="638"/>
            <ac:spMk id="56324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20:01:38.915" v="471"/>
        <pc:sldMkLst>
          <pc:docMk/>
          <pc:sldMk cId="1847075803" sldId="639"/>
        </pc:sldMkLst>
        <pc:spChg chg="add mod ord">
          <ac:chgData name="Champion, Andrew J (Dru) LTC USARMY HQDA OTIG (USA)" userId="2736765c-1191-4724-9ec3-c9fee9646dd8" providerId="ADAL" clId="{EC1B8DE8-554E-41AE-B8D9-947412AEF04C}" dt="2026-08-03T20:01:38.915" v="471"/>
          <ac:spMkLst>
            <pc:docMk/>
            <pc:sldMk cId="1847075803" sldId="639"/>
            <ac:spMk id="2" creationId="{2B0975C3-63BC-9748-6620-2880565B3C5C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20:01:34.660" v="469" actId="700"/>
          <ac:spMkLst>
            <pc:docMk/>
            <pc:sldMk cId="1847075803" sldId="639"/>
            <ac:spMk id="66563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20:01:37.754" v="470" actId="478"/>
          <ac:spMkLst>
            <pc:docMk/>
            <pc:sldMk cId="1847075803" sldId="639"/>
            <ac:spMk id="66565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20:04:04.856" v="513"/>
        <pc:sldMkLst>
          <pc:docMk/>
          <pc:sldMk cId="1336352383" sldId="640"/>
        </pc:sldMkLst>
        <pc:spChg chg="add mod ord">
          <ac:chgData name="Champion, Andrew J (Dru) LTC USARMY HQDA OTIG (USA)" userId="2736765c-1191-4724-9ec3-c9fee9646dd8" providerId="ADAL" clId="{EC1B8DE8-554E-41AE-B8D9-947412AEF04C}" dt="2026-08-03T20:04:04.856" v="513"/>
          <ac:spMkLst>
            <pc:docMk/>
            <pc:sldMk cId="1336352383" sldId="640"/>
            <ac:spMk id="2" creationId="{7A922DDE-F3E4-F19B-563D-D13D3732CDCA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20:04:00.434" v="510" actId="700"/>
          <ac:spMkLst>
            <pc:docMk/>
            <pc:sldMk cId="1336352383" sldId="640"/>
            <ac:spMk id="66563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20:04:03.676" v="512" actId="478"/>
          <ac:spMkLst>
            <pc:docMk/>
            <pc:sldMk cId="1336352383" sldId="640"/>
            <ac:spMk id="66565" creationId="{00000000-0000-0000-0000-000000000000}"/>
          </ac:spMkLst>
        </pc:spChg>
      </pc:sldChg>
      <pc:sldChg chg="addSp delSp modSp mod modTransition modClrScheme modAnim chgLayout">
        <pc:chgData name="Champion, Andrew J (Dru) LTC USARMY HQDA OTIG (USA)" userId="2736765c-1191-4724-9ec3-c9fee9646dd8" providerId="ADAL" clId="{EC1B8DE8-554E-41AE-B8D9-947412AEF04C}" dt="2026-08-03T20:03:49.575" v="509" actId="179"/>
        <pc:sldMkLst>
          <pc:docMk/>
          <pc:sldMk cId="4187873745" sldId="641"/>
        </pc:sldMkLst>
        <pc:spChg chg="add mod ord">
          <ac:chgData name="Champion, Andrew J (Dru) LTC USARMY HQDA OTIG (USA)" userId="2736765c-1191-4724-9ec3-c9fee9646dd8" providerId="ADAL" clId="{EC1B8DE8-554E-41AE-B8D9-947412AEF04C}" dt="2026-08-03T20:02:40.211" v="488"/>
          <ac:spMkLst>
            <pc:docMk/>
            <pc:sldMk cId="4187873745" sldId="641"/>
            <ac:spMk id="2" creationId="{9CE0ED6D-46D7-140A-EAAA-BFDBA8B9500C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20:03:49.575" v="509" actId="179"/>
          <ac:spMkLst>
            <pc:docMk/>
            <pc:sldMk cId="4187873745" sldId="641"/>
            <ac:spMk id="3" creationId="{5652789A-87F7-A410-5A86-706FF42A6B34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20:02:44.176" v="490" actId="478"/>
          <ac:spMkLst>
            <pc:docMk/>
            <pc:sldMk cId="4187873745" sldId="641"/>
            <ac:spMk id="5" creationId="{00000000-0000-0000-0000-00000000000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20:02:35.982" v="485" actId="700"/>
          <ac:spMkLst>
            <pc:docMk/>
            <pc:sldMk cId="4187873745" sldId="641"/>
            <ac:spMk id="58370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20:02:38.907" v="487" actId="478"/>
          <ac:spMkLst>
            <pc:docMk/>
            <pc:sldMk cId="4187873745" sldId="641"/>
            <ac:spMk id="58371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20:06:43.443" v="584" actId="700"/>
        <pc:sldMkLst>
          <pc:docMk/>
          <pc:sldMk cId="0" sldId="652"/>
        </pc:sldMkLst>
        <pc:spChg chg="add mod ord">
          <ac:chgData name="Champion, Andrew J (Dru) LTC USARMY HQDA OTIG (USA)" userId="2736765c-1191-4724-9ec3-c9fee9646dd8" providerId="ADAL" clId="{EC1B8DE8-554E-41AE-B8D9-947412AEF04C}" dt="2026-08-03T20:06:43.443" v="584" actId="700"/>
          <ac:spMkLst>
            <pc:docMk/>
            <pc:sldMk cId="0" sldId="652"/>
            <ac:spMk id="3" creationId="{81440D68-CE13-BB90-739A-41CEF7B8B164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20:06:43.443" v="584" actId="700"/>
          <ac:spMkLst>
            <pc:docMk/>
            <pc:sldMk cId="0" sldId="652"/>
            <ac:spMk id="36866" creationId="{C22C205B-D839-9E05-F4A5-0D950234170D}"/>
          </ac:spMkLst>
        </pc:spChg>
        <pc:spChg chg="del">
          <ac:chgData name="Champion, Andrew J (Dru) LTC USARMY HQDA OTIG (USA)" userId="2736765c-1191-4724-9ec3-c9fee9646dd8" providerId="ADAL" clId="{EC1B8DE8-554E-41AE-B8D9-947412AEF04C}" dt="2026-08-03T20:06:34.684" v="571" actId="478"/>
          <ac:spMkLst>
            <pc:docMk/>
            <pc:sldMk cId="0" sldId="652"/>
            <ac:spMk id="36867" creationId="{D4A03DD4-4F86-9FC6-D8EB-EA9204C322DD}"/>
          </ac:spMkLst>
        </pc:spChg>
      </pc:sldChg>
      <pc:sldChg chg="modSp modTransition">
        <pc:chgData name="Champion, Andrew J (Dru) LTC USARMY HQDA OTIG (USA)" userId="2736765c-1191-4724-9ec3-c9fee9646dd8" providerId="ADAL" clId="{EC1B8DE8-554E-41AE-B8D9-947412AEF04C}" dt="2026-07-30T11:24:03.837" v="2"/>
        <pc:sldMkLst>
          <pc:docMk/>
          <pc:sldMk cId="3689454561" sldId="765"/>
        </pc:sldMkLst>
        <pc:spChg chg="mod">
          <ac:chgData name="Champion, Andrew J (Dru) LTC USARMY HQDA OTIG (USA)" userId="2736765c-1191-4724-9ec3-c9fee9646dd8" providerId="ADAL" clId="{EC1B8DE8-554E-41AE-B8D9-947412AEF04C}" dt="2026-07-30T11:24:03.837" v="2"/>
          <ac:spMkLst>
            <pc:docMk/>
            <pc:sldMk cId="3689454561" sldId="765"/>
            <ac:spMk id="2" creationId="{706DBC31-2C40-500F-B71E-CA49DBC8ED5D}"/>
          </ac:spMkLst>
        </pc:spChg>
        <pc:spChg chg="mod">
          <ac:chgData name="Champion, Andrew J (Dru) LTC USARMY HQDA OTIG (USA)" userId="2736765c-1191-4724-9ec3-c9fee9646dd8" providerId="ADAL" clId="{EC1B8DE8-554E-41AE-B8D9-947412AEF04C}" dt="2026-07-30T11:24:03.837" v="2"/>
          <ac:spMkLst>
            <pc:docMk/>
            <pc:sldMk cId="3689454561" sldId="765"/>
            <ac:spMk id="3" creationId="{B30B847E-9F62-896C-9E45-D4EA38D49E91}"/>
          </ac:spMkLst>
        </pc:spChg>
        <pc:spChg chg="mod">
          <ac:chgData name="Champion, Andrew J (Dru) LTC USARMY HQDA OTIG (USA)" userId="2736765c-1191-4724-9ec3-c9fee9646dd8" providerId="ADAL" clId="{EC1B8DE8-554E-41AE-B8D9-947412AEF04C}" dt="2026-07-30T11:24:03.837" v="2"/>
          <ac:spMkLst>
            <pc:docMk/>
            <pc:sldMk cId="3689454561" sldId="765"/>
            <ac:spMk id="4" creationId="{1255D4BB-9832-6B0D-6533-C3FAEED611EC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20:05:13.637" v="530"/>
        <pc:sldMkLst>
          <pc:docMk/>
          <pc:sldMk cId="1922601438" sldId="800"/>
        </pc:sldMkLst>
        <pc:spChg chg="add mod ord">
          <ac:chgData name="Champion, Andrew J (Dru) LTC USARMY HQDA OTIG (USA)" userId="2736765c-1191-4724-9ec3-c9fee9646dd8" providerId="ADAL" clId="{EC1B8DE8-554E-41AE-B8D9-947412AEF04C}" dt="2026-08-03T20:04:22.991" v="517"/>
          <ac:spMkLst>
            <pc:docMk/>
            <pc:sldMk cId="1922601438" sldId="800"/>
            <ac:spMk id="2" creationId="{8C973CD0-FF75-174E-F5F5-281D9E9FF44F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20:04:26.355" v="519" actId="478"/>
          <ac:spMkLst>
            <pc:docMk/>
            <pc:sldMk cId="1922601438" sldId="800"/>
            <ac:spMk id="3" creationId="{F5E67783-E94A-FE55-8A4C-7D4A6B271D61}"/>
          </ac:spMkLst>
        </pc:spChg>
        <pc:spChg chg="add del mod ord">
          <ac:chgData name="Champion, Andrew J (Dru) LTC USARMY HQDA OTIG (USA)" userId="2736765c-1191-4724-9ec3-c9fee9646dd8" providerId="ADAL" clId="{EC1B8DE8-554E-41AE-B8D9-947412AEF04C}" dt="2026-08-03T20:05:08.830" v="526" actId="478"/>
          <ac:spMkLst>
            <pc:docMk/>
            <pc:sldMk cId="1922601438" sldId="800"/>
            <ac:spMk id="4" creationId="{B6CD76E0-61BD-4098-E1D4-066AF8305826}"/>
          </ac:spMkLst>
        </pc:spChg>
        <pc:spChg chg="add del mod">
          <ac:chgData name="Champion, Andrew J (Dru) LTC USARMY HQDA OTIG (USA)" userId="2736765c-1191-4724-9ec3-c9fee9646dd8" providerId="ADAL" clId="{EC1B8DE8-554E-41AE-B8D9-947412AEF04C}" dt="2026-08-03T20:05:12.678" v="529" actId="478"/>
          <ac:spMkLst>
            <pc:docMk/>
            <pc:sldMk cId="1922601438" sldId="800"/>
            <ac:spMk id="6" creationId="{089A3750-5E66-0353-CCFF-0305FD17CF14}"/>
          </ac:spMkLst>
        </pc:spChg>
        <pc:spChg chg="add mod">
          <ac:chgData name="Champion, Andrew J (Dru) LTC USARMY HQDA OTIG (USA)" userId="2736765c-1191-4724-9ec3-c9fee9646dd8" providerId="ADAL" clId="{EC1B8DE8-554E-41AE-B8D9-947412AEF04C}" dt="2026-08-03T20:05:10.754" v="528"/>
          <ac:spMkLst>
            <pc:docMk/>
            <pc:sldMk cId="1922601438" sldId="800"/>
            <ac:spMk id="7" creationId="{0A13DC15-CEAC-CC6B-EAD7-4611192EED71}"/>
          </ac:spMkLst>
        </pc:spChg>
        <pc:spChg chg="add mod">
          <ac:chgData name="Champion, Andrew J (Dru) LTC USARMY HQDA OTIG (USA)" userId="2736765c-1191-4724-9ec3-c9fee9646dd8" providerId="ADAL" clId="{EC1B8DE8-554E-41AE-B8D9-947412AEF04C}" dt="2026-08-03T20:05:13.637" v="530"/>
          <ac:spMkLst>
            <pc:docMk/>
            <pc:sldMk cId="1922601438" sldId="800"/>
            <ac:spMk id="8" creationId="{0DBE4CE2-48F8-F4D7-D5A9-EA47EA5E3432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20:04:17.932" v="514" actId="700"/>
          <ac:spMkLst>
            <pc:docMk/>
            <pc:sldMk cId="1922601438" sldId="800"/>
            <ac:spMk id="47106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20:04:21.734" v="516" actId="478"/>
          <ac:spMkLst>
            <pc:docMk/>
            <pc:sldMk cId="1922601438" sldId="800"/>
            <ac:spMk id="47108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8-03T20:06:18.126" v="569" actId="179"/>
        <pc:sldMkLst>
          <pc:docMk/>
          <pc:sldMk cId="637230621" sldId="801"/>
        </pc:sldMkLst>
        <pc:spChg chg="add mod ord">
          <ac:chgData name="Champion, Andrew J (Dru) LTC USARMY HQDA OTIG (USA)" userId="2736765c-1191-4724-9ec3-c9fee9646dd8" providerId="ADAL" clId="{EC1B8DE8-554E-41AE-B8D9-947412AEF04C}" dt="2026-08-03T20:05:25.691" v="534"/>
          <ac:spMkLst>
            <pc:docMk/>
            <pc:sldMk cId="637230621" sldId="801"/>
            <ac:spMk id="2" creationId="{2FB3A780-2CE8-F68F-0152-381BF235DA9E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8-03T20:06:18.126" v="569" actId="179"/>
          <ac:spMkLst>
            <pc:docMk/>
            <pc:sldMk cId="637230621" sldId="801"/>
            <ac:spMk id="3" creationId="{1CDFF6CB-F77C-2554-E980-7FE3E78905A3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20:05:20.840" v="531" actId="700"/>
          <ac:spMkLst>
            <pc:docMk/>
            <pc:sldMk cId="637230621" sldId="801"/>
            <ac:spMk id="47106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20:05:24.581" v="533" actId="478"/>
          <ac:spMkLst>
            <pc:docMk/>
            <pc:sldMk cId="637230621" sldId="801"/>
            <ac:spMk id="47108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8-03T20:05:28.750" v="536" actId="478"/>
          <ac:spMkLst>
            <pc:docMk/>
            <pc:sldMk cId="637230621" sldId="801"/>
            <ac:spMk id="83971" creationId="{00000000-0000-0000-0000-000000000000}"/>
          </ac:spMkLst>
        </pc:spChg>
      </pc:sldChg>
      <pc:sldChg chg="modSp">
        <pc:chgData name="Champion, Andrew J (Dru) LTC USARMY HQDA OTIG (USA)" userId="2736765c-1191-4724-9ec3-c9fee9646dd8" providerId="ADAL" clId="{EC1B8DE8-554E-41AE-B8D9-947412AEF04C}" dt="2026-07-30T11:24:03.837" v="2"/>
        <pc:sldMkLst>
          <pc:docMk/>
          <pc:sldMk cId="297147592" sldId="802"/>
        </pc:sldMkLst>
        <pc:spChg chg="mod">
          <ac:chgData name="Champion, Andrew J (Dru) LTC USARMY HQDA OTIG (USA)" userId="2736765c-1191-4724-9ec3-c9fee9646dd8" providerId="ADAL" clId="{EC1B8DE8-554E-41AE-B8D9-947412AEF04C}" dt="2026-07-30T11:24:03.837" v="2"/>
          <ac:spMkLst>
            <pc:docMk/>
            <pc:sldMk cId="297147592" sldId="802"/>
            <ac:spMk id="22530" creationId="{00000000-0000-0000-0000-000000000000}"/>
          </ac:spMkLst>
        </pc:spChg>
      </pc:sldChg>
      <pc:sldChg chg="modSp mod modClrScheme chgLayout">
        <pc:chgData name="Champion, Andrew J (Dru) LTC USARMY HQDA OTIG (USA)" userId="2736765c-1191-4724-9ec3-c9fee9646dd8" providerId="ADAL" clId="{EC1B8DE8-554E-41AE-B8D9-947412AEF04C}" dt="2026-08-03T17:16:57.027" v="32" actId="700"/>
        <pc:sldMkLst>
          <pc:docMk/>
          <pc:sldMk cId="617761594" sldId="804"/>
        </pc:sldMkLst>
        <pc:spChg chg="mod ord">
          <ac:chgData name="Champion, Andrew J (Dru) LTC USARMY HQDA OTIG (USA)" userId="2736765c-1191-4724-9ec3-c9fee9646dd8" providerId="ADAL" clId="{EC1B8DE8-554E-41AE-B8D9-947412AEF04C}" dt="2026-08-03T17:16:57.027" v="32" actId="700"/>
          <ac:spMkLst>
            <pc:docMk/>
            <pc:sldMk cId="617761594" sldId="804"/>
            <ac:spMk id="19458" creationId="{EE28B07D-CC3B-1F55-BCBB-26F8BD7DA76D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7:16:57.027" v="32" actId="700"/>
          <ac:spMkLst>
            <pc:docMk/>
            <pc:sldMk cId="617761594" sldId="804"/>
            <ac:spMk id="19460" creationId="{CB46EFF7-7A0E-A99E-6A68-37B7B443FD6D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8-03T17:16:57.027" v="32" actId="700"/>
          <ac:spMkLst>
            <pc:docMk/>
            <pc:sldMk cId="617761594" sldId="804"/>
            <ac:spMk id="620547" creationId="{12C4DB7A-A767-8191-C3F4-96F94A95F816}"/>
          </ac:spMkLst>
        </pc:spChg>
      </pc:sldChg>
      <pc:sldChg chg="modSp modTransition">
        <pc:chgData name="Champion, Andrew J (Dru) LTC USARMY HQDA OTIG (USA)" userId="2736765c-1191-4724-9ec3-c9fee9646dd8" providerId="ADAL" clId="{EC1B8DE8-554E-41AE-B8D9-947412AEF04C}" dt="2026-07-30T11:24:03.837" v="2"/>
        <pc:sldMkLst>
          <pc:docMk/>
          <pc:sldMk cId="0" sldId="806"/>
        </pc:sldMkLst>
        <pc:spChg chg="mod">
          <ac:chgData name="Champion, Andrew J (Dru) LTC USARMY HQDA OTIG (USA)" userId="2736765c-1191-4724-9ec3-c9fee9646dd8" providerId="ADAL" clId="{EC1B8DE8-554E-41AE-B8D9-947412AEF04C}" dt="2026-07-30T11:24:03.837" v="2"/>
          <ac:spMkLst>
            <pc:docMk/>
            <pc:sldMk cId="0" sldId="806"/>
            <ac:spMk id="13314" creationId="{00000000-0000-0000-0000-000000000000}"/>
          </ac:spMkLst>
        </pc:spChg>
      </pc:sldChg>
      <pc:sldChg chg="add">
        <pc:chgData name="Champion, Andrew J (Dru) LTC USARMY HQDA OTIG (USA)" userId="2736765c-1191-4724-9ec3-c9fee9646dd8" providerId="ADAL" clId="{EC1B8DE8-554E-41AE-B8D9-947412AEF04C}" dt="2026-07-30T11:24:29.673" v="5"/>
        <pc:sldMkLst>
          <pc:docMk/>
          <pc:sldMk cId="561226085" sldId="829"/>
        </pc:sldMkLst>
      </pc:sldChg>
      <pc:sldMasterChg chg="addSp delSp modSp modSldLayout">
        <pc:chgData name="Champion, Andrew J (Dru) LTC USARMY HQDA OTIG (USA)" userId="2736765c-1191-4724-9ec3-c9fee9646dd8" providerId="ADAL" clId="{EC1B8DE8-554E-41AE-B8D9-947412AEF04C}" dt="2026-07-30T11:26:24.085" v="18" actId="478"/>
        <pc:sldMasterMkLst>
          <pc:docMk/>
          <pc:sldMasterMk cId="1314004907" sldId="2147484133"/>
        </pc:sldMasterMkLst>
        <pc:spChg chg="add mod">
          <ac:chgData name="Champion, Andrew J (Dru) LTC USARMY HQDA OTIG (USA)" userId="2736765c-1191-4724-9ec3-c9fee9646dd8" providerId="ADAL" clId="{EC1B8DE8-554E-41AE-B8D9-947412AEF04C}" dt="2026-07-30T11:24:00.092" v="1"/>
          <ac:spMkLst>
            <pc:docMk/>
            <pc:sldMasterMk cId="1314004907" sldId="2147484133"/>
            <ac:spMk id="3" creationId="{9A2B35CB-6877-4EC0-BFA5-7E8CD1EBE20A}"/>
          </ac:spMkLst>
        </pc:spChg>
        <pc:sldLayoutChg chg="delSp">
          <pc:chgData name="Champion, Andrew J (Dru) LTC USARMY HQDA OTIG (USA)" userId="2736765c-1191-4724-9ec3-c9fee9646dd8" providerId="ADAL" clId="{EC1B8DE8-554E-41AE-B8D9-947412AEF04C}" dt="2026-07-30T11:26:24.085" v="18" actId="478"/>
          <pc:sldLayoutMkLst>
            <pc:docMk/>
            <pc:sldMasterMk cId="1314004907" sldId="2147484133"/>
            <pc:sldLayoutMk cId="1801279239" sldId="214748414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60" tIns="0" rIns="19460" bIns="0" numCol="1" anchor="t" anchorCtr="0" compatLnSpc="1">
            <a:prstTxWarp prst="textNoShape">
              <a:avLst/>
            </a:prstTxWarp>
          </a:bodyPr>
          <a:lstStyle>
            <a:lvl1pPr algn="l" defTabSz="936625" eaLnBrk="0" hangingPunct="0">
              <a:defRPr sz="1000" b="0" i="1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3313"/>
            <a:ext cx="300990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60" tIns="0" rIns="19460" bIns="0" numCol="1" anchor="b" anchorCtr="0" compatLnSpc="1">
            <a:prstTxWarp prst="textNoShape">
              <a:avLst/>
            </a:prstTxWarp>
          </a:bodyPr>
          <a:lstStyle>
            <a:lvl1pPr algn="l" defTabSz="936625" eaLnBrk="0" hangingPunct="0">
              <a:defRPr sz="1000" b="0" i="1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40175" y="8723313"/>
            <a:ext cx="300990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60" tIns="0" rIns="19460" bIns="0" numCol="1" anchor="b" anchorCtr="0" compatLnSpc="1">
            <a:prstTxWarp prst="textNoShape">
              <a:avLst/>
            </a:prstTxWarp>
          </a:bodyPr>
          <a:lstStyle>
            <a:lvl1pPr algn="r" defTabSz="936625" eaLnBrk="0" hangingPunct="0">
              <a:defRPr sz="1400" i="1"/>
            </a:lvl1pPr>
          </a:lstStyle>
          <a:p>
            <a:pPr>
              <a:defRPr/>
            </a:pPr>
            <a:fld id="{D2D20D4B-2A86-4D73-9038-54562BCE8C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60" tIns="0" rIns="19460" bIns="0" numCol="1" anchor="t" anchorCtr="0" compatLnSpc="1">
            <a:prstTxWarp prst="textNoShape">
              <a:avLst/>
            </a:prstTxWarp>
          </a:bodyPr>
          <a:lstStyle>
            <a:lvl1pPr algn="l" defTabSz="936625" eaLnBrk="0" hangingPunct="0">
              <a:defRPr sz="1000" b="0" i="1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3313"/>
            <a:ext cx="300990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60" tIns="0" rIns="19460" bIns="0" numCol="1" anchor="b" anchorCtr="0" compatLnSpc="1">
            <a:prstTxWarp prst="textNoShape">
              <a:avLst/>
            </a:prstTxWarp>
          </a:bodyPr>
          <a:lstStyle>
            <a:lvl1pPr algn="l" defTabSz="936625" eaLnBrk="0" hangingPunct="0">
              <a:defRPr sz="1000" b="0" i="1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40175" y="8723313"/>
            <a:ext cx="300990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460" tIns="0" rIns="19460" bIns="0" numCol="1" anchor="b" anchorCtr="0" compatLnSpc="1">
            <a:prstTxWarp prst="textNoShape">
              <a:avLst/>
            </a:prstTxWarp>
          </a:bodyPr>
          <a:lstStyle>
            <a:lvl1pPr algn="r" defTabSz="936625" eaLnBrk="0" hangingPunct="0">
              <a:defRPr sz="1600" b="0" i="1"/>
            </a:lvl1pPr>
          </a:lstStyle>
          <a:p>
            <a:pPr>
              <a:defRPr/>
            </a:pPr>
            <a:fld id="{BEB0DA9B-1280-4A84-BFE9-FEAE59ECBC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19113" y="4414838"/>
            <a:ext cx="5911850" cy="410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1083" tIns="40543" rIns="81083" bIns="405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3163" y="722313"/>
            <a:ext cx="4611687" cy="34591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78740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1pPr>
    <a:lvl2pPr marL="393700" algn="l" defTabSz="78740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2pPr>
    <a:lvl3pPr marL="787400" algn="l" defTabSz="78740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3pPr>
    <a:lvl4pPr marL="1181100" algn="l" defTabSz="78740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4pPr>
    <a:lvl5pPr marL="1574800" algn="l" defTabSz="78740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A618A75C-A0EA-41B6-8C40-55A3E727902E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06C3ABB-5985-4B98-9C19-787147FE72AE}" type="slidenum">
              <a:rPr lang="en-US" altLang="en-US" sz="1600" smtClean="0"/>
              <a:pPr>
                <a:spcBef>
                  <a:spcPct val="0"/>
                </a:spcBef>
              </a:pPr>
              <a:t>1</a:t>
            </a:fld>
            <a:endParaRPr lang="en-US" altLang="en-US" sz="1600"/>
          </a:p>
        </p:txBody>
      </p:sp>
      <p:sp>
        <p:nvSpPr>
          <p:cNvPr id="61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6149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147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3A42352F-D714-4357-93F9-8496F4AC1394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DC19DDD-8A5C-4C6D-BDF9-466AEB272AB8}" type="slidenum">
              <a:rPr lang="en-US" altLang="en-US" sz="1600" smtClean="0"/>
              <a:pPr>
                <a:spcBef>
                  <a:spcPct val="0"/>
                </a:spcBef>
              </a:pPr>
              <a:t>11</a:t>
            </a:fld>
            <a:endParaRPr lang="en-US" altLang="en-US" sz="1600"/>
          </a:p>
        </p:txBody>
      </p:sp>
      <p:sp>
        <p:nvSpPr>
          <p:cNvPr id="163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0760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F86B8C49-447F-4D11-A187-8150577F3AAC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2662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91EA204-ECEB-40C7-8DA6-8B0018F5ECBA}" type="slidenum">
              <a:rPr lang="en-US" altLang="en-US" sz="1600" smtClean="0"/>
              <a:pPr>
                <a:spcBef>
                  <a:spcPct val="0"/>
                </a:spcBef>
              </a:pPr>
              <a:t>12</a:t>
            </a:fld>
            <a:endParaRPr lang="en-US" altLang="en-US" sz="1600"/>
          </a:p>
        </p:txBody>
      </p:sp>
      <p:sp>
        <p:nvSpPr>
          <p:cNvPr id="266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184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5403E970-F538-4590-85E0-585F8D579F2C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3891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2C963A-0624-4AE3-AD1B-9211A62F7E41}" type="slidenum">
              <a:rPr lang="en-US" altLang="en-US" sz="1600" smtClean="0"/>
              <a:pPr>
                <a:spcBef>
                  <a:spcPct val="0"/>
                </a:spcBef>
              </a:pPr>
              <a:t>13</a:t>
            </a:fld>
            <a:endParaRPr lang="en-US" altLang="en-US" sz="16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7ADBC1EC-F32C-4174-8B78-86446D6CA6D4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40963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082153C-3C60-4606-AC94-B65282C35D34}" type="slidenum">
              <a:rPr lang="en-US" altLang="en-US" sz="1600" smtClean="0"/>
              <a:pPr>
                <a:spcBef>
                  <a:spcPct val="0"/>
                </a:spcBef>
              </a:pPr>
              <a:t>14</a:t>
            </a:fld>
            <a:endParaRPr lang="en-US" altLang="en-US" sz="1600"/>
          </a:p>
        </p:txBody>
      </p:sp>
      <p:sp>
        <p:nvSpPr>
          <p:cNvPr id="40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95738" y="0"/>
            <a:ext cx="3052762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6F846B87-8D5B-4F7F-959F-B3B1675AB450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4301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ADC3B9D-90FB-4BF1-8D24-EB5D955FF291}" type="slidenum">
              <a:rPr lang="en-US" altLang="en-US" sz="1600" smtClean="0"/>
              <a:pPr>
                <a:spcBef>
                  <a:spcPct val="0"/>
                </a:spcBef>
              </a:pPr>
              <a:t>15</a:t>
            </a:fld>
            <a:endParaRPr lang="en-US" altLang="en-US" sz="1600"/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8250" y="695325"/>
            <a:ext cx="4573588" cy="3429000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95738" y="0"/>
            <a:ext cx="3052762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6F846B87-8D5B-4F7F-959F-B3B1675AB450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4301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ADC3B9D-90FB-4BF1-8D24-EB5D955FF291}" type="slidenum">
              <a:rPr lang="en-US" altLang="en-US" sz="1600" smtClean="0"/>
              <a:pPr>
                <a:spcBef>
                  <a:spcPct val="0"/>
                </a:spcBef>
              </a:pPr>
              <a:t>16</a:t>
            </a:fld>
            <a:endParaRPr lang="en-US" altLang="en-US" sz="1600"/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8250" y="695325"/>
            <a:ext cx="4573588" cy="3429000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7384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95738" y="0"/>
            <a:ext cx="3052762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6F846B87-8D5B-4F7F-959F-B3B1675AB450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4301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ADC3B9D-90FB-4BF1-8D24-EB5D955FF291}" type="slidenum">
              <a:rPr lang="en-US" altLang="en-US" sz="1600" smtClean="0"/>
              <a:pPr>
                <a:spcBef>
                  <a:spcPct val="0"/>
                </a:spcBef>
              </a:pPr>
              <a:t>17</a:t>
            </a:fld>
            <a:endParaRPr lang="en-US" altLang="en-US" sz="1600"/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8250" y="695325"/>
            <a:ext cx="4573588" cy="3429000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3194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95738" y="0"/>
            <a:ext cx="3052762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6F846B87-8D5B-4F7F-959F-B3B1675AB450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4301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ADC3B9D-90FB-4BF1-8D24-EB5D955FF291}" type="slidenum">
              <a:rPr lang="en-US" altLang="en-US" sz="1600" smtClean="0"/>
              <a:pPr>
                <a:spcBef>
                  <a:spcPct val="0"/>
                </a:spcBef>
              </a:pPr>
              <a:t>18</a:t>
            </a:fld>
            <a:endParaRPr lang="en-US" altLang="en-US" sz="1600"/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8250" y="695325"/>
            <a:ext cx="4573588" cy="3429000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63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C7481C63-A469-47CB-832E-283E324D5B74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4915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55FC25A-C307-4077-89B5-CFD7BC48582F}" type="slidenum">
              <a:rPr lang="en-US" altLang="en-US" sz="1600" smtClean="0"/>
              <a:pPr>
                <a:spcBef>
                  <a:spcPct val="0"/>
                </a:spcBef>
              </a:pPr>
              <a:t>19</a:t>
            </a:fld>
            <a:endParaRPr lang="en-US" altLang="en-US" sz="1600"/>
          </a:p>
        </p:txBody>
      </p:sp>
      <p:sp>
        <p:nvSpPr>
          <p:cNvPr id="49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EF9F5644-537C-4909-B184-38E9861FF092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51203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A1DC007-18F9-4A0D-9850-CFE581668D03}" type="slidenum">
              <a:rPr lang="en-US" altLang="en-US" sz="1600" smtClean="0"/>
              <a:pPr>
                <a:spcBef>
                  <a:spcPct val="0"/>
                </a:spcBef>
              </a:pPr>
              <a:t>20</a:t>
            </a:fld>
            <a:endParaRPr lang="en-US" altLang="en-US" sz="1600"/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F1505DC3-9B6C-4CB8-8EA0-368889087FBC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F48A9DE-D947-4596-9C42-38EAE0801287}" type="slidenum">
              <a:rPr lang="en-US" altLang="en-US" sz="1600" smtClean="0"/>
              <a:pPr>
                <a:spcBef>
                  <a:spcPct val="0"/>
                </a:spcBef>
              </a:pPr>
              <a:t>2</a:t>
            </a:fld>
            <a:endParaRPr lang="en-US" altLang="en-US" sz="1600"/>
          </a:p>
        </p:txBody>
      </p:sp>
      <p:sp>
        <p:nvSpPr>
          <p:cNvPr id="102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10245" name="Rectangle 205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52A9A21D-16E4-4AE1-BEF5-EAC80E2E0EFF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5325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DB7AD4D-F792-4361-B7ED-146DD10E9A1F}" type="slidenum">
              <a:rPr lang="en-US" altLang="en-US" sz="1600" smtClean="0"/>
              <a:pPr>
                <a:spcBef>
                  <a:spcPct val="0"/>
                </a:spcBef>
              </a:pPr>
              <a:t>21</a:t>
            </a:fld>
            <a:endParaRPr lang="en-US" altLang="en-US" sz="1600"/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99B252CC-F27F-4F0B-954E-1C6065806775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5529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17B24CE-153D-47B7-BF28-FC4EC7E84E60}" type="slidenum">
              <a:rPr lang="en-US" altLang="en-US" sz="1600" smtClean="0"/>
              <a:pPr>
                <a:spcBef>
                  <a:spcPct val="0"/>
                </a:spcBef>
              </a:pPr>
              <a:t>22</a:t>
            </a:fld>
            <a:endParaRPr lang="en-US" altLang="en-US" sz="16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FB0D7F5C-E5FC-46FE-97C6-9A27626C3789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5734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F6A31D-A09B-4DC1-92BE-B4F9291D77BB}" type="slidenum">
              <a:rPr lang="en-US" altLang="en-US" sz="1600" smtClean="0"/>
              <a:pPr>
                <a:spcBef>
                  <a:spcPct val="0"/>
                </a:spcBef>
              </a:pPr>
              <a:t>23</a:t>
            </a:fld>
            <a:endParaRPr lang="en-US" altLang="en-US" sz="16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FB0D7F5C-E5FC-46FE-97C6-9A27626C3789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5734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F6A31D-A09B-4DC1-92BE-B4F9291D77BB}" type="slidenum">
              <a:rPr lang="en-US" altLang="en-US" sz="1600" smtClean="0"/>
              <a:pPr>
                <a:spcBef>
                  <a:spcPct val="0"/>
                </a:spcBef>
              </a:pPr>
              <a:t>24</a:t>
            </a:fld>
            <a:endParaRPr lang="en-US" altLang="en-US" sz="16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3505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EF9F5644-537C-4909-B184-38E9861FF092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51203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A1DC007-18F9-4A0D-9850-CFE581668D03}" type="slidenum">
              <a:rPr lang="en-US" altLang="en-US" sz="1600" smtClean="0"/>
              <a:pPr>
                <a:spcBef>
                  <a:spcPct val="0"/>
                </a:spcBef>
              </a:pPr>
              <a:t>25</a:t>
            </a:fld>
            <a:endParaRPr lang="en-US" altLang="en-US" sz="1600"/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9765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FB0D7F5C-E5FC-46FE-97C6-9A27626C3789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5734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F6A31D-A09B-4DC1-92BE-B4F9291D77BB}" type="slidenum">
              <a:rPr lang="en-US" altLang="en-US" sz="1600" smtClean="0"/>
              <a:pPr>
                <a:spcBef>
                  <a:spcPct val="0"/>
                </a:spcBef>
              </a:pPr>
              <a:t>26</a:t>
            </a:fld>
            <a:endParaRPr lang="en-US" altLang="en-US" sz="16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6939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FB0D7F5C-E5FC-46FE-97C6-9A27626C3789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5734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F6A31D-A09B-4DC1-92BE-B4F9291D77BB}" type="slidenum">
              <a:rPr lang="en-US" altLang="en-US" sz="1600" smtClean="0"/>
              <a:pPr>
                <a:spcBef>
                  <a:spcPct val="0"/>
                </a:spcBef>
              </a:pPr>
              <a:t>27</a:t>
            </a:fld>
            <a:endParaRPr lang="en-US" altLang="en-US" sz="16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0437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BCA9F97A-3BA9-4332-AE73-F306C938A03A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6758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5BBFE5-0BFD-4EE5-B926-36E91EA03952}" type="slidenum">
              <a:rPr lang="en-US" altLang="en-US" sz="1600" smtClean="0"/>
              <a:pPr>
                <a:spcBef>
                  <a:spcPct val="0"/>
                </a:spcBef>
              </a:pPr>
              <a:t>28</a:t>
            </a:fld>
            <a:endParaRPr lang="en-US" altLang="en-US" sz="1600"/>
          </a:p>
        </p:txBody>
      </p:sp>
      <p:sp>
        <p:nvSpPr>
          <p:cNvPr id="675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6078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155EA2E3-3265-4AA6-B6D5-5ACCE1ECD842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5939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3BE9641-6FA2-46AE-8B06-91683FB7B5BD}" type="slidenum">
              <a:rPr lang="en-US" altLang="en-US" sz="1600" smtClean="0"/>
              <a:pPr>
                <a:spcBef>
                  <a:spcPct val="0"/>
                </a:spcBef>
              </a:pPr>
              <a:t>29</a:t>
            </a:fld>
            <a:endParaRPr lang="en-US" altLang="en-US" sz="1600"/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4316413"/>
            <a:ext cx="5908675" cy="4098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3">
              <a:spcBef>
                <a:spcPct val="50000"/>
              </a:spcBef>
            </a:pPr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840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155EA2E3-3265-4AA6-B6D5-5ACCE1ECD842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5939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3BE9641-6FA2-46AE-8B06-91683FB7B5BD}" type="slidenum">
              <a:rPr lang="en-US" altLang="en-US" sz="1600" smtClean="0"/>
              <a:pPr>
                <a:spcBef>
                  <a:spcPct val="0"/>
                </a:spcBef>
              </a:pPr>
              <a:t>30</a:t>
            </a:fld>
            <a:endParaRPr lang="en-US" altLang="en-US" sz="1600"/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4316413"/>
            <a:ext cx="5908675" cy="4098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3">
              <a:spcBef>
                <a:spcPct val="50000"/>
              </a:spcBef>
            </a:pPr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35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796925"/>
            <a:endParaRPr lang="en-US" altLang="en-US" sz="1000" dirty="0">
              <a:latin typeface="Arial" panose="020B0604020202020204" pitchFamily="34" charset="0"/>
            </a:endParaRPr>
          </a:p>
        </p:txBody>
      </p:sp>
      <p:sp>
        <p:nvSpPr>
          <p:cNvPr id="23556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47738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47738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47738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47738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2793936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BCA9F97A-3BA9-4332-AE73-F306C938A03A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6758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5BBFE5-0BFD-4EE5-B926-36E91EA03952}" type="slidenum">
              <a:rPr lang="en-US" altLang="en-US" sz="1600" smtClean="0"/>
              <a:pPr>
                <a:spcBef>
                  <a:spcPct val="0"/>
                </a:spcBef>
              </a:pPr>
              <a:t>31</a:t>
            </a:fld>
            <a:endParaRPr lang="en-US" altLang="en-US" sz="1600"/>
          </a:p>
        </p:txBody>
      </p:sp>
      <p:sp>
        <p:nvSpPr>
          <p:cNvPr id="675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0873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475" indent="-288925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7288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0838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800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00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72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4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16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7298A3-BD24-4B81-A84D-813CED4E41F0}" type="datetime3">
              <a:rPr lang="en-US" altLang="en-US" sz="1400"/>
              <a:pPr>
                <a:spcBef>
                  <a:spcPct val="0"/>
                </a:spcBef>
              </a:pPr>
              <a:t>4 August 2026</a:t>
            </a:fld>
            <a:endParaRPr lang="en-US" altLang="en-US" sz="1400"/>
          </a:p>
        </p:txBody>
      </p:sp>
      <p:sp>
        <p:nvSpPr>
          <p:cNvPr id="4813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620" tIns="46310" rIns="92620" bIns="46310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475" indent="-288925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7288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0838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800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00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72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4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16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D78B34F7-DE42-4291-8786-45AB4976AF2F}" type="slidenum">
              <a:rPr lang="en-US" altLang="en-US" sz="2000" smtClean="0"/>
              <a:pPr algn="ctr" eaLnBrk="1" hangingPunct="1">
                <a:spcBef>
                  <a:spcPct val="0"/>
                </a:spcBef>
              </a:pPr>
              <a:t>32</a:t>
            </a:fld>
            <a:endParaRPr lang="en-US" altLang="en-US" sz="2000"/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4316413"/>
            <a:ext cx="5908675" cy="4098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3">
              <a:spcBef>
                <a:spcPct val="50000"/>
              </a:spcBef>
            </a:pPr>
            <a:endParaRPr lang="en-US" altLang="en-US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0583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475" indent="-288925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7288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0838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800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00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72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4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16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7298A3-BD24-4B81-A84D-813CED4E41F0}" type="datetime3">
              <a:rPr lang="en-US" altLang="en-US" sz="1400"/>
              <a:pPr>
                <a:spcBef>
                  <a:spcPct val="0"/>
                </a:spcBef>
              </a:pPr>
              <a:t>4 August 2026</a:t>
            </a:fld>
            <a:endParaRPr lang="en-US" altLang="en-US" sz="1400"/>
          </a:p>
        </p:txBody>
      </p:sp>
      <p:sp>
        <p:nvSpPr>
          <p:cNvPr id="4813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620" tIns="46310" rIns="92620" bIns="46310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475" indent="-288925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7288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0838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800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00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72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4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16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D78B34F7-DE42-4291-8786-45AB4976AF2F}" type="slidenum">
              <a:rPr lang="en-US" altLang="en-US" sz="2000" smtClean="0"/>
              <a:pPr algn="ctr" eaLnBrk="1" hangingPunct="1">
                <a:spcBef>
                  <a:spcPct val="0"/>
                </a:spcBef>
              </a:pPr>
              <a:t>33</a:t>
            </a:fld>
            <a:endParaRPr lang="en-US" altLang="en-US" sz="2000"/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4316413"/>
            <a:ext cx="5908675" cy="4098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3">
              <a:spcBef>
                <a:spcPct val="50000"/>
              </a:spcBef>
            </a:pPr>
            <a:endParaRPr lang="en-US" altLang="en-US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9234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6571490E-FB9A-2EA6-DB4F-8E0437148E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37891" name="Rectangle 4">
            <a:extLst>
              <a:ext uri="{FF2B5EF4-FFF2-40B4-BE49-F238E27FC236}">
                <a16:creationId xmlns:a16="http://schemas.microsoft.com/office/drawing/2014/main" id="{372F454C-EBAF-EB3E-1B06-8F7C253495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796925"/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0B41EA49-140D-49FA-B44F-5DBF63C16A14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1433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548163-1705-4476-BD3E-9495E0D390E5}" type="slidenum">
              <a:rPr lang="en-US" altLang="en-US" sz="1600" smtClean="0"/>
              <a:pPr>
                <a:spcBef>
                  <a:spcPct val="0"/>
                </a:spcBef>
              </a:pPr>
              <a:t>4</a:t>
            </a:fld>
            <a:endParaRPr lang="en-US" altLang="en-US" sz="1600"/>
          </a:p>
        </p:txBody>
      </p:sp>
      <p:sp>
        <p:nvSpPr>
          <p:cNvPr id="143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F70B73AC-A96D-4C52-B73F-21B70844F10A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20483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07A76DB-10BA-4E8C-9DD7-CDA28AF3F14A}" type="slidenum">
              <a:rPr lang="en-US" altLang="en-US" sz="1600" smtClean="0"/>
              <a:pPr>
                <a:spcBef>
                  <a:spcPct val="0"/>
                </a:spcBef>
              </a:pPr>
              <a:t>6</a:t>
            </a:fld>
            <a:endParaRPr lang="en-US" altLang="en-US" sz="1600"/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E8E24-37C7-8474-60ED-3607FB1F5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extLst>
              <a:ext uri="{FF2B5EF4-FFF2-40B4-BE49-F238E27FC236}">
                <a16:creationId xmlns:a16="http://schemas.microsoft.com/office/drawing/2014/main" id="{3975BB9D-E03B-84CF-149E-A716D354655B}"/>
              </a:ext>
            </a:extLst>
          </p:cNvPr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F70B73AC-A96D-4C52-B73F-21B70844F10A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20483" name="Rectangle 5">
            <a:extLst>
              <a:ext uri="{FF2B5EF4-FFF2-40B4-BE49-F238E27FC236}">
                <a16:creationId xmlns:a16="http://schemas.microsoft.com/office/drawing/2014/main" id="{2D335438-750F-0439-25B2-FBAC88CE6D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07A76DB-10BA-4E8C-9DD7-CDA28AF3F14A}" type="slidenum">
              <a:rPr lang="en-US" altLang="en-US" sz="1600" smtClean="0"/>
              <a:pPr>
                <a:spcBef>
                  <a:spcPct val="0"/>
                </a:spcBef>
              </a:pPr>
              <a:t>7</a:t>
            </a:fld>
            <a:endParaRPr lang="en-US" altLang="en-US" sz="1600"/>
          </a:p>
        </p:txBody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id="{9A1DADC7-4CCC-0374-614C-3A13E6A285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>
            <a:extLst>
              <a:ext uri="{FF2B5EF4-FFF2-40B4-BE49-F238E27FC236}">
                <a16:creationId xmlns:a16="http://schemas.microsoft.com/office/drawing/2014/main" id="{60F9F1AE-CC09-0F6F-5DC8-8B5B43A6BD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447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3A42352F-D714-4357-93F9-8496F4AC1394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DC19DDD-8A5C-4C6D-BDF9-466AEB272AB8}" type="slidenum">
              <a:rPr lang="en-US" altLang="en-US" sz="1600" smtClean="0"/>
              <a:pPr>
                <a:spcBef>
                  <a:spcPct val="0"/>
                </a:spcBef>
              </a:pPr>
              <a:t>8</a:t>
            </a:fld>
            <a:endParaRPr lang="en-US" altLang="en-US" sz="1600"/>
          </a:p>
        </p:txBody>
      </p:sp>
      <p:sp>
        <p:nvSpPr>
          <p:cNvPr id="163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401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3A42352F-D714-4357-93F9-8496F4AC1394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DC19DDD-8A5C-4C6D-BDF9-466AEB272AB8}" type="slidenum">
              <a:rPr lang="en-US" altLang="en-US" sz="1600" smtClean="0"/>
              <a:pPr>
                <a:spcBef>
                  <a:spcPct val="0"/>
                </a:spcBef>
              </a:pPr>
              <a:t>9</a:t>
            </a:fld>
            <a:endParaRPr lang="en-US" altLang="en-US" sz="1600"/>
          </a:p>
        </p:txBody>
      </p:sp>
      <p:sp>
        <p:nvSpPr>
          <p:cNvPr id="163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870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FC4CA961-A0FE-43C2-AA74-CA5908437370}" type="datetime3">
              <a:rPr lang="en-US" altLang="en-US" sz="20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000"/>
          </a:p>
        </p:txBody>
      </p:sp>
      <p:sp>
        <p:nvSpPr>
          <p:cNvPr id="20483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66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E28B19A-307B-4482-B69A-C77BA4157CDD}" type="slidenum">
              <a:rPr lang="en-US" altLang="en-US" sz="1600" smtClean="0"/>
              <a:pPr>
                <a:spcBef>
                  <a:spcPct val="0"/>
                </a:spcBef>
              </a:pPr>
              <a:t>10</a:t>
            </a:fld>
            <a:endParaRPr lang="en-US" altLang="en-US" sz="1600"/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795125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/>
        </p:nvGrpSpPr>
        <p:grpSpPr bwMode="auto">
          <a:xfrm rot="-129976">
            <a:off x="2325688" y="1711325"/>
            <a:ext cx="4495800" cy="3241675"/>
            <a:chOff x="1092" y="871"/>
            <a:chExt cx="3576" cy="2579"/>
          </a:xfrm>
        </p:grpSpPr>
        <p:sp>
          <p:nvSpPr>
            <p:cNvPr id="5" name="Freeform 12"/>
            <p:cNvSpPr>
              <a:spLocks/>
            </p:cNvSpPr>
            <p:nvPr/>
          </p:nvSpPr>
          <p:spPr bwMode="auto">
            <a:xfrm>
              <a:off x="1392" y="978"/>
              <a:ext cx="380" cy="365"/>
            </a:xfrm>
            <a:custGeom>
              <a:avLst/>
              <a:gdLst>
                <a:gd name="T0" fmla="*/ 252 w 380"/>
                <a:gd name="T1" fmla="*/ 46 h 365"/>
                <a:gd name="T2" fmla="*/ 269 w 380"/>
                <a:gd name="T3" fmla="*/ 63 h 365"/>
                <a:gd name="T4" fmla="*/ 287 w 380"/>
                <a:gd name="T5" fmla="*/ 80 h 365"/>
                <a:gd name="T6" fmla="*/ 305 w 380"/>
                <a:gd name="T7" fmla="*/ 96 h 365"/>
                <a:gd name="T8" fmla="*/ 321 w 380"/>
                <a:gd name="T9" fmla="*/ 115 h 365"/>
                <a:gd name="T10" fmla="*/ 337 w 380"/>
                <a:gd name="T11" fmla="*/ 133 h 365"/>
                <a:gd name="T12" fmla="*/ 351 w 380"/>
                <a:gd name="T13" fmla="*/ 149 h 365"/>
                <a:gd name="T14" fmla="*/ 363 w 380"/>
                <a:gd name="T15" fmla="*/ 163 h 365"/>
                <a:gd name="T16" fmla="*/ 372 w 380"/>
                <a:gd name="T17" fmla="*/ 174 h 365"/>
                <a:gd name="T18" fmla="*/ 376 w 380"/>
                <a:gd name="T19" fmla="*/ 183 h 365"/>
                <a:gd name="T20" fmla="*/ 379 w 380"/>
                <a:gd name="T21" fmla="*/ 185 h 365"/>
                <a:gd name="T22" fmla="*/ 252 w 380"/>
                <a:gd name="T23" fmla="*/ 364 h 365"/>
                <a:gd name="T24" fmla="*/ 252 w 380"/>
                <a:gd name="T25" fmla="*/ 364 h 365"/>
                <a:gd name="T26" fmla="*/ 248 w 380"/>
                <a:gd name="T27" fmla="*/ 364 h 365"/>
                <a:gd name="T28" fmla="*/ 241 w 380"/>
                <a:gd name="T29" fmla="*/ 359 h 365"/>
                <a:gd name="T30" fmla="*/ 229 w 380"/>
                <a:gd name="T31" fmla="*/ 356 h 365"/>
                <a:gd name="T32" fmla="*/ 213 w 380"/>
                <a:gd name="T33" fmla="*/ 349 h 365"/>
                <a:gd name="T34" fmla="*/ 193 w 380"/>
                <a:gd name="T35" fmla="*/ 340 h 365"/>
                <a:gd name="T36" fmla="*/ 172 w 380"/>
                <a:gd name="T37" fmla="*/ 328 h 365"/>
                <a:gd name="T38" fmla="*/ 149 w 380"/>
                <a:gd name="T39" fmla="*/ 317 h 365"/>
                <a:gd name="T40" fmla="*/ 126 w 380"/>
                <a:gd name="T41" fmla="*/ 303 h 365"/>
                <a:gd name="T42" fmla="*/ 103 w 380"/>
                <a:gd name="T43" fmla="*/ 285 h 365"/>
                <a:gd name="T44" fmla="*/ 80 w 380"/>
                <a:gd name="T45" fmla="*/ 269 h 365"/>
                <a:gd name="T46" fmla="*/ 80 w 380"/>
                <a:gd name="T47" fmla="*/ 269 h 365"/>
                <a:gd name="T48" fmla="*/ 77 w 380"/>
                <a:gd name="T49" fmla="*/ 267 h 365"/>
                <a:gd name="T50" fmla="*/ 77 w 380"/>
                <a:gd name="T51" fmla="*/ 265 h 365"/>
                <a:gd name="T52" fmla="*/ 77 w 380"/>
                <a:gd name="T53" fmla="*/ 265 h 365"/>
                <a:gd name="T54" fmla="*/ 80 w 380"/>
                <a:gd name="T55" fmla="*/ 267 h 365"/>
                <a:gd name="T56" fmla="*/ 80 w 380"/>
                <a:gd name="T57" fmla="*/ 269 h 365"/>
                <a:gd name="T58" fmla="*/ 80 w 380"/>
                <a:gd name="T59" fmla="*/ 269 h 365"/>
                <a:gd name="T60" fmla="*/ 67 w 380"/>
                <a:gd name="T61" fmla="*/ 260 h 365"/>
                <a:gd name="T62" fmla="*/ 54 w 380"/>
                <a:gd name="T63" fmla="*/ 252 h 365"/>
                <a:gd name="T64" fmla="*/ 41 w 380"/>
                <a:gd name="T65" fmla="*/ 241 h 365"/>
                <a:gd name="T66" fmla="*/ 31 w 380"/>
                <a:gd name="T67" fmla="*/ 232 h 365"/>
                <a:gd name="T68" fmla="*/ 23 w 380"/>
                <a:gd name="T69" fmla="*/ 218 h 365"/>
                <a:gd name="T70" fmla="*/ 14 w 380"/>
                <a:gd name="T71" fmla="*/ 206 h 365"/>
                <a:gd name="T72" fmla="*/ 8 w 380"/>
                <a:gd name="T73" fmla="*/ 191 h 365"/>
                <a:gd name="T74" fmla="*/ 4 w 380"/>
                <a:gd name="T75" fmla="*/ 177 h 365"/>
                <a:gd name="T76" fmla="*/ 2 w 380"/>
                <a:gd name="T77" fmla="*/ 162 h 365"/>
                <a:gd name="T78" fmla="*/ 0 w 380"/>
                <a:gd name="T79" fmla="*/ 142 h 365"/>
                <a:gd name="T80" fmla="*/ 0 w 380"/>
                <a:gd name="T81" fmla="*/ 142 h 365"/>
                <a:gd name="T82" fmla="*/ 2 w 380"/>
                <a:gd name="T83" fmla="*/ 122 h 365"/>
                <a:gd name="T84" fmla="*/ 8 w 380"/>
                <a:gd name="T85" fmla="*/ 98 h 365"/>
                <a:gd name="T86" fmla="*/ 16 w 380"/>
                <a:gd name="T87" fmla="*/ 78 h 365"/>
                <a:gd name="T88" fmla="*/ 29 w 380"/>
                <a:gd name="T89" fmla="*/ 59 h 365"/>
                <a:gd name="T90" fmla="*/ 41 w 380"/>
                <a:gd name="T91" fmla="*/ 41 h 365"/>
                <a:gd name="T92" fmla="*/ 61 w 380"/>
                <a:gd name="T93" fmla="*/ 27 h 365"/>
                <a:gd name="T94" fmla="*/ 77 w 380"/>
                <a:gd name="T95" fmla="*/ 15 h 365"/>
                <a:gd name="T96" fmla="*/ 98 w 380"/>
                <a:gd name="T97" fmla="*/ 6 h 365"/>
                <a:gd name="T98" fmla="*/ 121 w 380"/>
                <a:gd name="T99" fmla="*/ 2 h 365"/>
                <a:gd name="T100" fmla="*/ 145 w 380"/>
                <a:gd name="T101" fmla="*/ 0 h 365"/>
                <a:gd name="T102" fmla="*/ 145 w 380"/>
                <a:gd name="T103" fmla="*/ 0 h 365"/>
                <a:gd name="T104" fmla="*/ 158 w 380"/>
                <a:gd name="T105" fmla="*/ 0 h 365"/>
                <a:gd name="T106" fmla="*/ 170 w 380"/>
                <a:gd name="T107" fmla="*/ 2 h 365"/>
                <a:gd name="T108" fmla="*/ 183 w 380"/>
                <a:gd name="T109" fmla="*/ 4 h 365"/>
                <a:gd name="T110" fmla="*/ 193 w 380"/>
                <a:gd name="T111" fmla="*/ 6 h 365"/>
                <a:gd name="T112" fmla="*/ 206 w 380"/>
                <a:gd name="T113" fmla="*/ 13 h 365"/>
                <a:gd name="T114" fmla="*/ 214 w 380"/>
                <a:gd name="T115" fmla="*/ 16 h 365"/>
                <a:gd name="T116" fmla="*/ 225 w 380"/>
                <a:gd name="T117" fmla="*/ 23 h 365"/>
                <a:gd name="T118" fmla="*/ 236 w 380"/>
                <a:gd name="T119" fmla="*/ 31 h 365"/>
                <a:gd name="T120" fmla="*/ 243 w 380"/>
                <a:gd name="T121" fmla="*/ 38 h 365"/>
                <a:gd name="T122" fmla="*/ 252 w 380"/>
                <a:gd name="T123" fmla="*/ 46 h 365"/>
                <a:gd name="T124" fmla="*/ 252 w 380"/>
                <a:gd name="T125" fmla="*/ 46 h 3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80" h="365">
                  <a:moveTo>
                    <a:pt x="252" y="46"/>
                  </a:moveTo>
                  <a:lnTo>
                    <a:pt x="269" y="63"/>
                  </a:lnTo>
                  <a:lnTo>
                    <a:pt x="287" y="80"/>
                  </a:lnTo>
                  <a:lnTo>
                    <a:pt x="305" y="96"/>
                  </a:lnTo>
                  <a:lnTo>
                    <a:pt x="321" y="115"/>
                  </a:lnTo>
                  <a:lnTo>
                    <a:pt x="337" y="133"/>
                  </a:lnTo>
                  <a:lnTo>
                    <a:pt x="351" y="149"/>
                  </a:lnTo>
                  <a:lnTo>
                    <a:pt x="363" y="163"/>
                  </a:lnTo>
                  <a:lnTo>
                    <a:pt x="372" y="174"/>
                  </a:lnTo>
                  <a:lnTo>
                    <a:pt x="376" y="183"/>
                  </a:lnTo>
                  <a:lnTo>
                    <a:pt x="379" y="185"/>
                  </a:lnTo>
                  <a:lnTo>
                    <a:pt x="252" y="364"/>
                  </a:lnTo>
                  <a:lnTo>
                    <a:pt x="248" y="364"/>
                  </a:lnTo>
                  <a:lnTo>
                    <a:pt x="241" y="359"/>
                  </a:lnTo>
                  <a:lnTo>
                    <a:pt x="229" y="356"/>
                  </a:lnTo>
                  <a:lnTo>
                    <a:pt x="213" y="349"/>
                  </a:lnTo>
                  <a:lnTo>
                    <a:pt x="193" y="340"/>
                  </a:lnTo>
                  <a:lnTo>
                    <a:pt x="172" y="328"/>
                  </a:lnTo>
                  <a:lnTo>
                    <a:pt x="149" y="317"/>
                  </a:lnTo>
                  <a:lnTo>
                    <a:pt x="126" y="303"/>
                  </a:lnTo>
                  <a:lnTo>
                    <a:pt x="103" y="285"/>
                  </a:lnTo>
                  <a:lnTo>
                    <a:pt x="80" y="269"/>
                  </a:lnTo>
                  <a:lnTo>
                    <a:pt x="77" y="267"/>
                  </a:lnTo>
                  <a:lnTo>
                    <a:pt x="77" y="265"/>
                  </a:lnTo>
                  <a:lnTo>
                    <a:pt x="80" y="267"/>
                  </a:lnTo>
                  <a:lnTo>
                    <a:pt x="80" y="269"/>
                  </a:lnTo>
                  <a:lnTo>
                    <a:pt x="67" y="260"/>
                  </a:lnTo>
                  <a:lnTo>
                    <a:pt x="54" y="252"/>
                  </a:lnTo>
                  <a:lnTo>
                    <a:pt x="41" y="241"/>
                  </a:lnTo>
                  <a:lnTo>
                    <a:pt x="31" y="232"/>
                  </a:lnTo>
                  <a:lnTo>
                    <a:pt x="23" y="218"/>
                  </a:lnTo>
                  <a:lnTo>
                    <a:pt x="14" y="206"/>
                  </a:lnTo>
                  <a:lnTo>
                    <a:pt x="8" y="191"/>
                  </a:lnTo>
                  <a:lnTo>
                    <a:pt x="4" y="177"/>
                  </a:lnTo>
                  <a:lnTo>
                    <a:pt x="2" y="162"/>
                  </a:lnTo>
                  <a:lnTo>
                    <a:pt x="0" y="142"/>
                  </a:lnTo>
                  <a:lnTo>
                    <a:pt x="2" y="122"/>
                  </a:lnTo>
                  <a:lnTo>
                    <a:pt x="8" y="98"/>
                  </a:lnTo>
                  <a:lnTo>
                    <a:pt x="16" y="78"/>
                  </a:lnTo>
                  <a:lnTo>
                    <a:pt x="29" y="59"/>
                  </a:lnTo>
                  <a:lnTo>
                    <a:pt x="41" y="41"/>
                  </a:lnTo>
                  <a:lnTo>
                    <a:pt x="61" y="27"/>
                  </a:lnTo>
                  <a:lnTo>
                    <a:pt x="77" y="15"/>
                  </a:lnTo>
                  <a:lnTo>
                    <a:pt x="98" y="6"/>
                  </a:lnTo>
                  <a:lnTo>
                    <a:pt x="121" y="2"/>
                  </a:lnTo>
                  <a:lnTo>
                    <a:pt x="145" y="0"/>
                  </a:lnTo>
                  <a:lnTo>
                    <a:pt x="158" y="0"/>
                  </a:lnTo>
                  <a:lnTo>
                    <a:pt x="170" y="2"/>
                  </a:lnTo>
                  <a:lnTo>
                    <a:pt x="183" y="4"/>
                  </a:lnTo>
                  <a:lnTo>
                    <a:pt x="193" y="6"/>
                  </a:lnTo>
                  <a:lnTo>
                    <a:pt x="206" y="13"/>
                  </a:lnTo>
                  <a:lnTo>
                    <a:pt x="214" y="16"/>
                  </a:lnTo>
                  <a:lnTo>
                    <a:pt x="225" y="23"/>
                  </a:lnTo>
                  <a:lnTo>
                    <a:pt x="236" y="31"/>
                  </a:lnTo>
                  <a:lnTo>
                    <a:pt x="243" y="38"/>
                  </a:lnTo>
                  <a:lnTo>
                    <a:pt x="252" y="4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13"/>
            <p:cNvSpPr>
              <a:spLocks/>
            </p:cNvSpPr>
            <p:nvPr/>
          </p:nvSpPr>
          <p:spPr bwMode="auto">
            <a:xfrm>
              <a:off x="1392" y="978"/>
              <a:ext cx="380" cy="365"/>
            </a:xfrm>
            <a:custGeom>
              <a:avLst/>
              <a:gdLst>
                <a:gd name="T0" fmla="*/ 252 w 380"/>
                <a:gd name="T1" fmla="*/ 46 h 365"/>
                <a:gd name="T2" fmla="*/ 269 w 380"/>
                <a:gd name="T3" fmla="*/ 63 h 365"/>
                <a:gd name="T4" fmla="*/ 287 w 380"/>
                <a:gd name="T5" fmla="*/ 80 h 365"/>
                <a:gd name="T6" fmla="*/ 305 w 380"/>
                <a:gd name="T7" fmla="*/ 96 h 365"/>
                <a:gd name="T8" fmla="*/ 321 w 380"/>
                <a:gd name="T9" fmla="*/ 115 h 365"/>
                <a:gd name="T10" fmla="*/ 337 w 380"/>
                <a:gd name="T11" fmla="*/ 133 h 365"/>
                <a:gd name="T12" fmla="*/ 351 w 380"/>
                <a:gd name="T13" fmla="*/ 149 h 365"/>
                <a:gd name="T14" fmla="*/ 363 w 380"/>
                <a:gd name="T15" fmla="*/ 163 h 365"/>
                <a:gd name="T16" fmla="*/ 372 w 380"/>
                <a:gd name="T17" fmla="*/ 174 h 365"/>
                <a:gd name="T18" fmla="*/ 376 w 380"/>
                <a:gd name="T19" fmla="*/ 183 h 365"/>
                <a:gd name="T20" fmla="*/ 379 w 380"/>
                <a:gd name="T21" fmla="*/ 185 h 365"/>
                <a:gd name="T22" fmla="*/ 252 w 380"/>
                <a:gd name="T23" fmla="*/ 364 h 365"/>
                <a:gd name="T24" fmla="*/ 252 w 380"/>
                <a:gd name="T25" fmla="*/ 364 h 365"/>
                <a:gd name="T26" fmla="*/ 248 w 380"/>
                <a:gd name="T27" fmla="*/ 364 h 365"/>
                <a:gd name="T28" fmla="*/ 241 w 380"/>
                <a:gd name="T29" fmla="*/ 359 h 365"/>
                <a:gd name="T30" fmla="*/ 229 w 380"/>
                <a:gd name="T31" fmla="*/ 356 h 365"/>
                <a:gd name="T32" fmla="*/ 213 w 380"/>
                <a:gd name="T33" fmla="*/ 349 h 365"/>
                <a:gd name="T34" fmla="*/ 193 w 380"/>
                <a:gd name="T35" fmla="*/ 340 h 365"/>
                <a:gd name="T36" fmla="*/ 172 w 380"/>
                <a:gd name="T37" fmla="*/ 328 h 365"/>
                <a:gd name="T38" fmla="*/ 149 w 380"/>
                <a:gd name="T39" fmla="*/ 317 h 365"/>
                <a:gd name="T40" fmla="*/ 126 w 380"/>
                <a:gd name="T41" fmla="*/ 303 h 365"/>
                <a:gd name="T42" fmla="*/ 103 w 380"/>
                <a:gd name="T43" fmla="*/ 285 h 365"/>
                <a:gd name="T44" fmla="*/ 80 w 380"/>
                <a:gd name="T45" fmla="*/ 269 h 365"/>
                <a:gd name="T46" fmla="*/ 80 w 380"/>
                <a:gd name="T47" fmla="*/ 269 h 365"/>
                <a:gd name="T48" fmla="*/ 77 w 380"/>
                <a:gd name="T49" fmla="*/ 267 h 365"/>
                <a:gd name="T50" fmla="*/ 77 w 380"/>
                <a:gd name="T51" fmla="*/ 265 h 365"/>
                <a:gd name="T52" fmla="*/ 77 w 380"/>
                <a:gd name="T53" fmla="*/ 265 h 365"/>
                <a:gd name="T54" fmla="*/ 80 w 380"/>
                <a:gd name="T55" fmla="*/ 267 h 365"/>
                <a:gd name="T56" fmla="*/ 80 w 380"/>
                <a:gd name="T57" fmla="*/ 269 h 365"/>
                <a:gd name="T58" fmla="*/ 80 w 380"/>
                <a:gd name="T59" fmla="*/ 269 h 365"/>
                <a:gd name="T60" fmla="*/ 67 w 380"/>
                <a:gd name="T61" fmla="*/ 260 h 365"/>
                <a:gd name="T62" fmla="*/ 54 w 380"/>
                <a:gd name="T63" fmla="*/ 252 h 365"/>
                <a:gd name="T64" fmla="*/ 41 w 380"/>
                <a:gd name="T65" fmla="*/ 241 h 365"/>
                <a:gd name="T66" fmla="*/ 31 w 380"/>
                <a:gd name="T67" fmla="*/ 232 h 365"/>
                <a:gd name="T68" fmla="*/ 23 w 380"/>
                <a:gd name="T69" fmla="*/ 218 h 365"/>
                <a:gd name="T70" fmla="*/ 14 w 380"/>
                <a:gd name="T71" fmla="*/ 206 h 365"/>
                <a:gd name="T72" fmla="*/ 8 w 380"/>
                <a:gd name="T73" fmla="*/ 191 h 365"/>
                <a:gd name="T74" fmla="*/ 4 w 380"/>
                <a:gd name="T75" fmla="*/ 177 h 365"/>
                <a:gd name="T76" fmla="*/ 2 w 380"/>
                <a:gd name="T77" fmla="*/ 162 h 365"/>
                <a:gd name="T78" fmla="*/ 0 w 380"/>
                <a:gd name="T79" fmla="*/ 142 h 365"/>
                <a:gd name="T80" fmla="*/ 0 w 380"/>
                <a:gd name="T81" fmla="*/ 142 h 365"/>
                <a:gd name="T82" fmla="*/ 2 w 380"/>
                <a:gd name="T83" fmla="*/ 122 h 365"/>
                <a:gd name="T84" fmla="*/ 8 w 380"/>
                <a:gd name="T85" fmla="*/ 98 h 365"/>
                <a:gd name="T86" fmla="*/ 16 w 380"/>
                <a:gd name="T87" fmla="*/ 78 h 365"/>
                <a:gd name="T88" fmla="*/ 29 w 380"/>
                <a:gd name="T89" fmla="*/ 59 h 365"/>
                <a:gd name="T90" fmla="*/ 41 w 380"/>
                <a:gd name="T91" fmla="*/ 41 h 365"/>
                <a:gd name="T92" fmla="*/ 61 w 380"/>
                <a:gd name="T93" fmla="*/ 27 h 365"/>
                <a:gd name="T94" fmla="*/ 77 w 380"/>
                <a:gd name="T95" fmla="*/ 15 h 365"/>
                <a:gd name="T96" fmla="*/ 98 w 380"/>
                <a:gd name="T97" fmla="*/ 6 h 365"/>
                <a:gd name="T98" fmla="*/ 121 w 380"/>
                <a:gd name="T99" fmla="*/ 2 h 365"/>
                <a:gd name="T100" fmla="*/ 145 w 380"/>
                <a:gd name="T101" fmla="*/ 0 h 365"/>
                <a:gd name="T102" fmla="*/ 145 w 380"/>
                <a:gd name="T103" fmla="*/ 0 h 365"/>
                <a:gd name="T104" fmla="*/ 158 w 380"/>
                <a:gd name="T105" fmla="*/ 0 h 365"/>
                <a:gd name="T106" fmla="*/ 170 w 380"/>
                <a:gd name="T107" fmla="*/ 2 h 365"/>
                <a:gd name="T108" fmla="*/ 183 w 380"/>
                <a:gd name="T109" fmla="*/ 4 h 365"/>
                <a:gd name="T110" fmla="*/ 193 w 380"/>
                <a:gd name="T111" fmla="*/ 6 h 365"/>
                <a:gd name="T112" fmla="*/ 206 w 380"/>
                <a:gd name="T113" fmla="*/ 13 h 365"/>
                <a:gd name="T114" fmla="*/ 214 w 380"/>
                <a:gd name="T115" fmla="*/ 16 h 365"/>
                <a:gd name="T116" fmla="*/ 225 w 380"/>
                <a:gd name="T117" fmla="*/ 23 h 365"/>
                <a:gd name="T118" fmla="*/ 236 w 380"/>
                <a:gd name="T119" fmla="*/ 31 h 365"/>
                <a:gd name="T120" fmla="*/ 243 w 380"/>
                <a:gd name="T121" fmla="*/ 38 h 365"/>
                <a:gd name="T122" fmla="*/ 252 w 380"/>
                <a:gd name="T123" fmla="*/ 46 h 365"/>
                <a:gd name="T124" fmla="*/ 252 w 380"/>
                <a:gd name="T125" fmla="*/ 46 h 3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80" h="365">
                  <a:moveTo>
                    <a:pt x="252" y="46"/>
                  </a:moveTo>
                  <a:lnTo>
                    <a:pt x="269" y="63"/>
                  </a:lnTo>
                  <a:lnTo>
                    <a:pt x="287" y="80"/>
                  </a:lnTo>
                  <a:lnTo>
                    <a:pt x="305" y="96"/>
                  </a:lnTo>
                  <a:lnTo>
                    <a:pt x="321" y="115"/>
                  </a:lnTo>
                  <a:lnTo>
                    <a:pt x="337" y="133"/>
                  </a:lnTo>
                  <a:lnTo>
                    <a:pt x="351" y="149"/>
                  </a:lnTo>
                  <a:lnTo>
                    <a:pt x="363" y="163"/>
                  </a:lnTo>
                  <a:lnTo>
                    <a:pt x="372" y="174"/>
                  </a:lnTo>
                  <a:lnTo>
                    <a:pt x="376" y="183"/>
                  </a:lnTo>
                  <a:lnTo>
                    <a:pt x="379" y="185"/>
                  </a:lnTo>
                  <a:lnTo>
                    <a:pt x="252" y="364"/>
                  </a:lnTo>
                  <a:lnTo>
                    <a:pt x="248" y="364"/>
                  </a:lnTo>
                  <a:lnTo>
                    <a:pt x="241" y="359"/>
                  </a:lnTo>
                  <a:lnTo>
                    <a:pt x="229" y="356"/>
                  </a:lnTo>
                  <a:lnTo>
                    <a:pt x="213" y="349"/>
                  </a:lnTo>
                  <a:lnTo>
                    <a:pt x="193" y="340"/>
                  </a:lnTo>
                  <a:lnTo>
                    <a:pt x="172" y="328"/>
                  </a:lnTo>
                  <a:lnTo>
                    <a:pt x="149" y="317"/>
                  </a:lnTo>
                  <a:lnTo>
                    <a:pt x="126" y="303"/>
                  </a:lnTo>
                  <a:lnTo>
                    <a:pt x="103" y="285"/>
                  </a:lnTo>
                  <a:lnTo>
                    <a:pt x="80" y="269"/>
                  </a:lnTo>
                  <a:lnTo>
                    <a:pt x="77" y="267"/>
                  </a:lnTo>
                  <a:lnTo>
                    <a:pt x="77" y="265"/>
                  </a:lnTo>
                  <a:lnTo>
                    <a:pt x="80" y="267"/>
                  </a:lnTo>
                  <a:lnTo>
                    <a:pt x="80" y="269"/>
                  </a:lnTo>
                  <a:lnTo>
                    <a:pt x="67" y="260"/>
                  </a:lnTo>
                  <a:lnTo>
                    <a:pt x="54" y="252"/>
                  </a:lnTo>
                  <a:lnTo>
                    <a:pt x="41" y="241"/>
                  </a:lnTo>
                  <a:lnTo>
                    <a:pt x="31" y="232"/>
                  </a:lnTo>
                  <a:lnTo>
                    <a:pt x="23" y="218"/>
                  </a:lnTo>
                  <a:lnTo>
                    <a:pt x="14" y="206"/>
                  </a:lnTo>
                  <a:lnTo>
                    <a:pt x="8" y="191"/>
                  </a:lnTo>
                  <a:lnTo>
                    <a:pt x="4" y="177"/>
                  </a:lnTo>
                  <a:lnTo>
                    <a:pt x="2" y="162"/>
                  </a:lnTo>
                  <a:lnTo>
                    <a:pt x="0" y="142"/>
                  </a:lnTo>
                  <a:lnTo>
                    <a:pt x="2" y="122"/>
                  </a:lnTo>
                  <a:lnTo>
                    <a:pt x="8" y="98"/>
                  </a:lnTo>
                  <a:lnTo>
                    <a:pt x="16" y="78"/>
                  </a:lnTo>
                  <a:lnTo>
                    <a:pt x="29" y="59"/>
                  </a:lnTo>
                  <a:lnTo>
                    <a:pt x="41" y="41"/>
                  </a:lnTo>
                  <a:lnTo>
                    <a:pt x="61" y="27"/>
                  </a:lnTo>
                  <a:lnTo>
                    <a:pt x="77" y="15"/>
                  </a:lnTo>
                  <a:lnTo>
                    <a:pt x="98" y="6"/>
                  </a:lnTo>
                  <a:lnTo>
                    <a:pt x="121" y="2"/>
                  </a:lnTo>
                  <a:lnTo>
                    <a:pt x="145" y="0"/>
                  </a:lnTo>
                  <a:lnTo>
                    <a:pt x="158" y="0"/>
                  </a:lnTo>
                  <a:lnTo>
                    <a:pt x="170" y="2"/>
                  </a:lnTo>
                  <a:lnTo>
                    <a:pt x="183" y="4"/>
                  </a:lnTo>
                  <a:lnTo>
                    <a:pt x="193" y="6"/>
                  </a:lnTo>
                  <a:lnTo>
                    <a:pt x="206" y="13"/>
                  </a:lnTo>
                  <a:lnTo>
                    <a:pt x="214" y="16"/>
                  </a:lnTo>
                  <a:lnTo>
                    <a:pt x="225" y="23"/>
                  </a:lnTo>
                  <a:lnTo>
                    <a:pt x="236" y="31"/>
                  </a:lnTo>
                  <a:lnTo>
                    <a:pt x="243" y="38"/>
                  </a:lnTo>
                  <a:lnTo>
                    <a:pt x="252" y="4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4"/>
            <p:cNvSpPr>
              <a:spLocks/>
            </p:cNvSpPr>
            <p:nvPr/>
          </p:nvSpPr>
          <p:spPr bwMode="auto">
            <a:xfrm>
              <a:off x="1474" y="1026"/>
              <a:ext cx="216" cy="269"/>
            </a:xfrm>
            <a:custGeom>
              <a:avLst/>
              <a:gdLst>
                <a:gd name="T0" fmla="*/ 108 w 217"/>
                <a:gd name="T1" fmla="*/ 226 h 268"/>
                <a:gd name="T2" fmla="*/ 136 w 217"/>
                <a:gd name="T3" fmla="*/ 48 h 268"/>
                <a:gd name="T4" fmla="*/ 136 w 217"/>
                <a:gd name="T5" fmla="*/ 48 h 268"/>
                <a:gd name="T6" fmla="*/ 141 w 217"/>
                <a:gd name="T7" fmla="*/ 37 h 268"/>
                <a:gd name="T8" fmla="*/ 141 w 217"/>
                <a:gd name="T9" fmla="*/ 27 h 268"/>
                <a:gd name="T10" fmla="*/ 141 w 217"/>
                <a:gd name="T11" fmla="*/ 16 h 268"/>
                <a:gd name="T12" fmla="*/ 134 w 217"/>
                <a:gd name="T13" fmla="*/ 8 h 268"/>
                <a:gd name="T14" fmla="*/ 127 w 217"/>
                <a:gd name="T15" fmla="*/ 2 h 268"/>
                <a:gd name="T16" fmla="*/ 127 w 217"/>
                <a:gd name="T17" fmla="*/ 2 h 268"/>
                <a:gd name="T18" fmla="*/ 116 w 217"/>
                <a:gd name="T19" fmla="*/ 0 h 268"/>
                <a:gd name="T20" fmla="*/ 108 w 217"/>
                <a:gd name="T21" fmla="*/ 0 h 268"/>
                <a:gd name="T22" fmla="*/ 108 w 217"/>
                <a:gd name="T23" fmla="*/ 2 h 268"/>
                <a:gd name="T24" fmla="*/ 108 w 217"/>
                <a:gd name="T25" fmla="*/ 8 h 268"/>
                <a:gd name="T26" fmla="*/ 108 w 217"/>
                <a:gd name="T27" fmla="*/ 16 h 268"/>
                <a:gd name="T28" fmla="*/ 82 w 217"/>
                <a:gd name="T29" fmla="*/ 115 h 268"/>
                <a:gd name="T30" fmla="*/ 11 w 217"/>
                <a:gd name="T31" fmla="*/ 287 h 268"/>
                <a:gd name="T32" fmla="*/ 11 w 217"/>
                <a:gd name="T33" fmla="*/ 287 h 268"/>
                <a:gd name="T34" fmla="*/ 2 w 217"/>
                <a:gd name="T35" fmla="*/ 295 h 268"/>
                <a:gd name="T36" fmla="*/ 0 w 217"/>
                <a:gd name="T37" fmla="*/ 305 h 268"/>
                <a:gd name="T38" fmla="*/ 0 w 217"/>
                <a:gd name="T39" fmla="*/ 316 h 268"/>
                <a:gd name="T40" fmla="*/ 2 w 217"/>
                <a:gd name="T41" fmla="*/ 325 h 268"/>
                <a:gd name="T42" fmla="*/ 6 w 217"/>
                <a:gd name="T43" fmla="*/ 333 h 268"/>
                <a:gd name="T44" fmla="*/ 6 w 217"/>
                <a:gd name="T45" fmla="*/ 333 h 268"/>
                <a:gd name="T46" fmla="*/ 15 w 217"/>
                <a:gd name="T47" fmla="*/ 339 h 268"/>
                <a:gd name="T48" fmla="*/ 25 w 217"/>
                <a:gd name="T49" fmla="*/ 342 h 268"/>
                <a:gd name="T50" fmla="*/ 36 w 217"/>
                <a:gd name="T51" fmla="*/ 339 h 268"/>
                <a:gd name="T52" fmla="*/ 46 w 217"/>
                <a:gd name="T53" fmla="*/ 337 h 268"/>
                <a:gd name="T54" fmla="*/ 55 w 217"/>
                <a:gd name="T55" fmla="*/ 331 h 268"/>
                <a:gd name="T56" fmla="*/ 108 w 217"/>
                <a:gd name="T57" fmla="*/ 226 h 268"/>
                <a:gd name="T58" fmla="*/ 108 w 217"/>
                <a:gd name="T59" fmla="*/ 226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7" h="268">
                  <a:moveTo>
                    <a:pt x="133" y="151"/>
                  </a:moveTo>
                  <a:lnTo>
                    <a:pt x="211" y="48"/>
                  </a:lnTo>
                  <a:lnTo>
                    <a:pt x="216" y="37"/>
                  </a:lnTo>
                  <a:lnTo>
                    <a:pt x="216" y="27"/>
                  </a:lnTo>
                  <a:lnTo>
                    <a:pt x="216" y="16"/>
                  </a:lnTo>
                  <a:lnTo>
                    <a:pt x="209" y="8"/>
                  </a:lnTo>
                  <a:lnTo>
                    <a:pt x="202" y="2"/>
                  </a:lnTo>
                  <a:lnTo>
                    <a:pt x="191" y="0"/>
                  </a:lnTo>
                  <a:lnTo>
                    <a:pt x="181" y="0"/>
                  </a:lnTo>
                  <a:lnTo>
                    <a:pt x="173" y="2"/>
                  </a:lnTo>
                  <a:lnTo>
                    <a:pt x="165" y="8"/>
                  </a:lnTo>
                  <a:lnTo>
                    <a:pt x="158" y="16"/>
                  </a:lnTo>
                  <a:lnTo>
                    <a:pt x="82" y="115"/>
                  </a:lnTo>
                  <a:lnTo>
                    <a:pt x="11" y="212"/>
                  </a:lnTo>
                  <a:lnTo>
                    <a:pt x="2" y="220"/>
                  </a:lnTo>
                  <a:lnTo>
                    <a:pt x="0" y="230"/>
                  </a:lnTo>
                  <a:lnTo>
                    <a:pt x="0" y="241"/>
                  </a:lnTo>
                  <a:lnTo>
                    <a:pt x="2" y="250"/>
                  </a:lnTo>
                  <a:lnTo>
                    <a:pt x="6" y="258"/>
                  </a:lnTo>
                  <a:lnTo>
                    <a:pt x="15" y="264"/>
                  </a:lnTo>
                  <a:lnTo>
                    <a:pt x="25" y="267"/>
                  </a:lnTo>
                  <a:lnTo>
                    <a:pt x="36" y="264"/>
                  </a:lnTo>
                  <a:lnTo>
                    <a:pt x="46" y="262"/>
                  </a:lnTo>
                  <a:lnTo>
                    <a:pt x="55" y="256"/>
                  </a:lnTo>
                  <a:lnTo>
                    <a:pt x="133" y="15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5"/>
            <p:cNvSpPr>
              <a:spLocks/>
            </p:cNvSpPr>
            <p:nvPr/>
          </p:nvSpPr>
          <p:spPr bwMode="auto">
            <a:xfrm>
              <a:off x="1474" y="1026"/>
              <a:ext cx="216" cy="269"/>
            </a:xfrm>
            <a:custGeom>
              <a:avLst/>
              <a:gdLst>
                <a:gd name="T0" fmla="*/ 108 w 217"/>
                <a:gd name="T1" fmla="*/ 226 h 268"/>
                <a:gd name="T2" fmla="*/ 136 w 217"/>
                <a:gd name="T3" fmla="*/ 48 h 268"/>
                <a:gd name="T4" fmla="*/ 136 w 217"/>
                <a:gd name="T5" fmla="*/ 48 h 268"/>
                <a:gd name="T6" fmla="*/ 141 w 217"/>
                <a:gd name="T7" fmla="*/ 37 h 268"/>
                <a:gd name="T8" fmla="*/ 141 w 217"/>
                <a:gd name="T9" fmla="*/ 27 h 268"/>
                <a:gd name="T10" fmla="*/ 141 w 217"/>
                <a:gd name="T11" fmla="*/ 16 h 268"/>
                <a:gd name="T12" fmla="*/ 134 w 217"/>
                <a:gd name="T13" fmla="*/ 8 h 268"/>
                <a:gd name="T14" fmla="*/ 127 w 217"/>
                <a:gd name="T15" fmla="*/ 2 h 268"/>
                <a:gd name="T16" fmla="*/ 127 w 217"/>
                <a:gd name="T17" fmla="*/ 2 h 268"/>
                <a:gd name="T18" fmla="*/ 116 w 217"/>
                <a:gd name="T19" fmla="*/ 0 h 268"/>
                <a:gd name="T20" fmla="*/ 108 w 217"/>
                <a:gd name="T21" fmla="*/ 0 h 268"/>
                <a:gd name="T22" fmla="*/ 108 w 217"/>
                <a:gd name="T23" fmla="*/ 2 h 268"/>
                <a:gd name="T24" fmla="*/ 108 w 217"/>
                <a:gd name="T25" fmla="*/ 8 h 268"/>
                <a:gd name="T26" fmla="*/ 108 w 217"/>
                <a:gd name="T27" fmla="*/ 16 h 268"/>
                <a:gd name="T28" fmla="*/ 82 w 217"/>
                <a:gd name="T29" fmla="*/ 115 h 268"/>
                <a:gd name="T30" fmla="*/ 11 w 217"/>
                <a:gd name="T31" fmla="*/ 287 h 268"/>
                <a:gd name="T32" fmla="*/ 11 w 217"/>
                <a:gd name="T33" fmla="*/ 287 h 268"/>
                <a:gd name="T34" fmla="*/ 2 w 217"/>
                <a:gd name="T35" fmla="*/ 295 h 268"/>
                <a:gd name="T36" fmla="*/ 0 w 217"/>
                <a:gd name="T37" fmla="*/ 305 h 268"/>
                <a:gd name="T38" fmla="*/ 0 w 217"/>
                <a:gd name="T39" fmla="*/ 316 h 268"/>
                <a:gd name="T40" fmla="*/ 2 w 217"/>
                <a:gd name="T41" fmla="*/ 325 h 268"/>
                <a:gd name="T42" fmla="*/ 6 w 217"/>
                <a:gd name="T43" fmla="*/ 333 h 268"/>
                <a:gd name="T44" fmla="*/ 6 w 217"/>
                <a:gd name="T45" fmla="*/ 333 h 268"/>
                <a:gd name="T46" fmla="*/ 15 w 217"/>
                <a:gd name="T47" fmla="*/ 339 h 268"/>
                <a:gd name="T48" fmla="*/ 25 w 217"/>
                <a:gd name="T49" fmla="*/ 342 h 268"/>
                <a:gd name="T50" fmla="*/ 36 w 217"/>
                <a:gd name="T51" fmla="*/ 339 h 268"/>
                <a:gd name="T52" fmla="*/ 46 w 217"/>
                <a:gd name="T53" fmla="*/ 337 h 268"/>
                <a:gd name="T54" fmla="*/ 55 w 217"/>
                <a:gd name="T55" fmla="*/ 331 h 268"/>
                <a:gd name="T56" fmla="*/ 108 w 217"/>
                <a:gd name="T57" fmla="*/ 226 h 268"/>
                <a:gd name="T58" fmla="*/ 108 w 217"/>
                <a:gd name="T59" fmla="*/ 226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7" h="268">
                  <a:moveTo>
                    <a:pt x="133" y="151"/>
                  </a:moveTo>
                  <a:lnTo>
                    <a:pt x="211" y="48"/>
                  </a:lnTo>
                  <a:lnTo>
                    <a:pt x="216" y="37"/>
                  </a:lnTo>
                  <a:lnTo>
                    <a:pt x="216" y="27"/>
                  </a:lnTo>
                  <a:lnTo>
                    <a:pt x="216" y="16"/>
                  </a:lnTo>
                  <a:lnTo>
                    <a:pt x="209" y="8"/>
                  </a:lnTo>
                  <a:lnTo>
                    <a:pt x="202" y="2"/>
                  </a:lnTo>
                  <a:lnTo>
                    <a:pt x="191" y="0"/>
                  </a:lnTo>
                  <a:lnTo>
                    <a:pt x="181" y="0"/>
                  </a:lnTo>
                  <a:lnTo>
                    <a:pt x="173" y="2"/>
                  </a:lnTo>
                  <a:lnTo>
                    <a:pt x="165" y="8"/>
                  </a:lnTo>
                  <a:lnTo>
                    <a:pt x="158" y="16"/>
                  </a:lnTo>
                  <a:lnTo>
                    <a:pt x="82" y="115"/>
                  </a:lnTo>
                  <a:lnTo>
                    <a:pt x="11" y="212"/>
                  </a:lnTo>
                  <a:lnTo>
                    <a:pt x="2" y="220"/>
                  </a:lnTo>
                  <a:lnTo>
                    <a:pt x="0" y="230"/>
                  </a:lnTo>
                  <a:lnTo>
                    <a:pt x="0" y="241"/>
                  </a:lnTo>
                  <a:lnTo>
                    <a:pt x="2" y="250"/>
                  </a:lnTo>
                  <a:lnTo>
                    <a:pt x="6" y="258"/>
                  </a:lnTo>
                  <a:lnTo>
                    <a:pt x="15" y="264"/>
                  </a:lnTo>
                  <a:lnTo>
                    <a:pt x="25" y="267"/>
                  </a:lnTo>
                  <a:lnTo>
                    <a:pt x="36" y="264"/>
                  </a:lnTo>
                  <a:lnTo>
                    <a:pt x="46" y="262"/>
                  </a:lnTo>
                  <a:lnTo>
                    <a:pt x="55" y="256"/>
                  </a:lnTo>
                  <a:lnTo>
                    <a:pt x="133" y="15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6"/>
            <p:cNvSpPr>
              <a:spLocks/>
            </p:cNvSpPr>
            <p:nvPr/>
          </p:nvSpPr>
          <p:spPr bwMode="auto">
            <a:xfrm>
              <a:off x="1513" y="1030"/>
              <a:ext cx="216" cy="269"/>
            </a:xfrm>
            <a:custGeom>
              <a:avLst/>
              <a:gdLst>
                <a:gd name="T0" fmla="*/ 132 w 216"/>
                <a:gd name="T1" fmla="*/ 226 h 268"/>
                <a:gd name="T2" fmla="*/ 210 w 216"/>
                <a:gd name="T3" fmla="*/ 48 h 268"/>
                <a:gd name="T4" fmla="*/ 210 w 216"/>
                <a:gd name="T5" fmla="*/ 48 h 268"/>
                <a:gd name="T6" fmla="*/ 215 w 216"/>
                <a:gd name="T7" fmla="*/ 40 h 268"/>
                <a:gd name="T8" fmla="*/ 215 w 216"/>
                <a:gd name="T9" fmla="*/ 27 h 268"/>
                <a:gd name="T10" fmla="*/ 215 w 216"/>
                <a:gd name="T11" fmla="*/ 19 h 268"/>
                <a:gd name="T12" fmla="*/ 208 w 216"/>
                <a:gd name="T13" fmla="*/ 10 h 268"/>
                <a:gd name="T14" fmla="*/ 201 w 216"/>
                <a:gd name="T15" fmla="*/ 2 h 268"/>
                <a:gd name="T16" fmla="*/ 201 w 216"/>
                <a:gd name="T17" fmla="*/ 2 h 268"/>
                <a:gd name="T18" fmla="*/ 191 w 216"/>
                <a:gd name="T19" fmla="*/ 0 h 268"/>
                <a:gd name="T20" fmla="*/ 180 w 216"/>
                <a:gd name="T21" fmla="*/ 0 h 268"/>
                <a:gd name="T22" fmla="*/ 172 w 216"/>
                <a:gd name="T23" fmla="*/ 2 h 268"/>
                <a:gd name="T24" fmla="*/ 164 w 216"/>
                <a:gd name="T25" fmla="*/ 8 h 268"/>
                <a:gd name="T26" fmla="*/ 157 w 216"/>
                <a:gd name="T27" fmla="*/ 19 h 268"/>
                <a:gd name="T28" fmla="*/ 82 w 216"/>
                <a:gd name="T29" fmla="*/ 116 h 268"/>
                <a:gd name="T30" fmla="*/ 8 w 216"/>
                <a:gd name="T31" fmla="*/ 288 h 268"/>
                <a:gd name="T32" fmla="*/ 8 w 216"/>
                <a:gd name="T33" fmla="*/ 288 h 268"/>
                <a:gd name="T34" fmla="*/ 2 w 216"/>
                <a:gd name="T35" fmla="*/ 295 h 268"/>
                <a:gd name="T36" fmla="*/ 0 w 216"/>
                <a:gd name="T37" fmla="*/ 306 h 268"/>
                <a:gd name="T38" fmla="*/ 0 w 216"/>
                <a:gd name="T39" fmla="*/ 317 h 268"/>
                <a:gd name="T40" fmla="*/ 2 w 216"/>
                <a:gd name="T41" fmla="*/ 325 h 268"/>
                <a:gd name="T42" fmla="*/ 6 w 216"/>
                <a:gd name="T43" fmla="*/ 334 h 268"/>
                <a:gd name="T44" fmla="*/ 6 w 216"/>
                <a:gd name="T45" fmla="*/ 334 h 268"/>
                <a:gd name="T46" fmla="*/ 15 w 216"/>
                <a:gd name="T47" fmla="*/ 340 h 268"/>
                <a:gd name="T48" fmla="*/ 25 w 216"/>
                <a:gd name="T49" fmla="*/ 342 h 268"/>
                <a:gd name="T50" fmla="*/ 36 w 216"/>
                <a:gd name="T51" fmla="*/ 342 h 268"/>
                <a:gd name="T52" fmla="*/ 46 w 216"/>
                <a:gd name="T53" fmla="*/ 338 h 268"/>
                <a:gd name="T54" fmla="*/ 54 w 216"/>
                <a:gd name="T55" fmla="*/ 332 h 268"/>
                <a:gd name="T56" fmla="*/ 132 w 216"/>
                <a:gd name="T57" fmla="*/ 226 h 268"/>
                <a:gd name="T58" fmla="*/ 132 w 216"/>
                <a:gd name="T59" fmla="*/ 226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6" h="268">
                  <a:moveTo>
                    <a:pt x="132" y="151"/>
                  </a:moveTo>
                  <a:lnTo>
                    <a:pt x="210" y="48"/>
                  </a:lnTo>
                  <a:lnTo>
                    <a:pt x="215" y="40"/>
                  </a:lnTo>
                  <a:lnTo>
                    <a:pt x="215" y="27"/>
                  </a:lnTo>
                  <a:lnTo>
                    <a:pt x="215" y="19"/>
                  </a:lnTo>
                  <a:lnTo>
                    <a:pt x="208" y="10"/>
                  </a:lnTo>
                  <a:lnTo>
                    <a:pt x="201" y="2"/>
                  </a:lnTo>
                  <a:lnTo>
                    <a:pt x="191" y="0"/>
                  </a:lnTo>
                  <a:lnTo>
                    <a:pt x="180" y="0"/>
                  </a:lnTo>
                  <a:lnTo>
                    <a:pt x="172" y="2"/>
                  </a:lnTo>
                  <a:lnTo>
                    <a:pt x="164" y="8"/>
                  </a:lnTo>
                  <a:lnTo>
                    <a:pt x="157" y="19"/>
                  </a:lnTo>
                  <a:lnTo>
                    <a:pt x="82" y="116"/>
                  </a:lnTo>
                  <a:lnTo>
                    <a:pt x="8" y="213"/>
                  </a:lnTo>
                  <a:lnTo>
                    <a:pt x="2" y="220"/>
                  </a:lnTo>
                  <a:lnTo>
                    <a:pt x="0" y="231"/>
                  </a:lnTo>
                  <a:lnTo>
                    <a:pt x="0" y="242"/>
                  </a:lnTo>
                  <a:lnTo>
                    <a:pt x="2" y="250"/>
                  </a:lnTo>
                  <a:lnTo>
                    <a:pt x="6" y="259"/>
                  </a:lnTo>
                  <a:lnTo>
                    <a:pt x="15" y="265"/>
                  </a:lnTo>
                  <a:lnTo>
                    <a:pt x="25" y="267"/>
                  </a:lnTo>
                  <a:lnTo>
                    <a:pt x="36" y="267"/>
                  </a:lnTo>
                  <a:lnTo>
                    <a:pt x="46" y="263"/>
                  </a:lnTo>
                  <a:lnTo>
                    <a:pt x="54" y="257"/>
                  </a:lnTo>
                  <a:lnTo>
                    <a:pt x="132" y="15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7"/>
            <p:cNvSpPr>
              <a:spLocks/>
            </p:cNvSpPr>
            <p:nvPr/>
          </p:nvSpPr>
          <p:spPr bwMode="auto">
            <a:xfrm>
              <a:off x="1513" y="1030"/>
              <a:ext cx="216" cy="269"/>
            </a:xfrm>
            <a:custGeom>
              <a:avLst/>
              <a:gdLst>
                <a:gd name="T0" fmla="*/ 132 w 216"/>
                <a:gd name="T1" fmla="*/ 226 h 268"/>
                <a:gd name="T2" fmla="*/ 210 w 216"/>
                <a:gd name="T3" fmla="*/ 48 h 268"/>
                <a:gd name="T4" fmla="*/ 210 w 216"/>
                <a:gd name="T5" fmla="*/ 48 h 268"/>
                <a:gd name="T6" fmla="*/ 215 w 216"/>
                <a:gd name="T7" fmla="*/ 40 h 268"/>
                <a:gd name="T8" fmla="*/ 215 w 216"/>
                <a:gd name="T9" fmla="*/ 27 h 268"/>
                <a:gd name="T10" fmla="*/ 215 w 216"/>
                <a:gd name="T11" fmla="*/ 19 h 268"/>
                <a:gd name="T12" fmla="*/ 208 w 216"/>
                <a:gd name="T13" fmla="*/ 10 h 268"/>
                <a:gd name="T14" fmla="*/ 201 w 216"/>
                <a:gd name="T15" fmla="*/ 2 h 268"/>
                <a:gd name="T16" fmla="*/ 201 w 216"/>
                <a:gd name="T17" fmla="*/ 2 h 268"/>
                <a:gd name="T18" fmla="*/ 191 w 216"/>
                <a:gd name="T19" fmla="*/ 0 h 268"/>
                <a:gd name="T20" fmla="*/ 180 w 216"/>
                <a:gd name="T21" fmla="*/ 0 h 268"/>
                <a:gd name="T22" fmla="*/ 172 w 216"/>
                <a:gd name="T23" fmla="*/ 2 h 268"/>
                <a:gd name="T24" fmla="*/ 164 w 216"/>
                <a:gd name="T25" fmla="*/ 8 h 268"/>
                <a:gd name="T26" fmla="*/ 157 w 216"/>
                <a:gd name="T27" fmla="*/ 19 h 268"/>
                <a:gd name="T28" fmla="*/ 82 w 216"/>
                <a:gd name="T29" fmla="*/ 116 h 268"/>
                <a:gd name="T30" fmla="*/ 8 w 216"/>
                <a:gd name="T31" fmla="*/ 288 h 268"/>
                <a:gd name="T32" fmla="*/ 8 w 216"/>
                <a:gd name="T33" fmla="*/ 288 h 268"/>
                <a:gd name="T34" fmla="*/ 2 w 216"/>
                <a:gd name="T35" fmla="*/ 295 h 268"/>
                <a:gd name="T36" fmla="*/ 0 w 216"/>
                <a:gd name="T37" fmla="*/ 306 h 268"/>
                <a:gd name="T38" fmla="*/ 0 w 216"/>
                <a:gd name="T39" fmla="*/ 317 h 268"/>
                <a:gd name="T40" fmla="*/ 2 w 216"/>
                <a:gd name="T41" fmla="*/ 325 h 268"/>
                <a:gd name="T42" fmla="*/ 6 w 216"/>
                <a:gd name="T43" fmla="*/ 334 h 268"/>
                <a:gd name="T44" fmla="*/ 6 w 216"/>
                <a:gd name="T45" fmla="*/ 334 h 268"/>
                <a:gd name="T46" fmla="*/ 15 w 216"/>
                <a:gd name="T47" fmla="*/ 340 h 268"/>
                <a:gd name="T48" fmla="*/ 25 w 216"/>
                <a:gd name="T49" fmla="*/ 342 h 268"/>
                <a:gd name="T50" fmla="*/ 36 w 216"/>
                <a:gd name="T51" fmla="*/ 342 h 268"/>
                <a:gd name="T52" fmla="*/ 46 w 216"/>
                <a:gd name="T53" fmla="*/ 338 h 268"/>
                <a:gd name="T54" fmla="*/ 54 w 216"/>
                <a:gd name="T55" fmla="*/ 332 h 268"/>
                <a:gd name="T56" fmla="*/ 132 w 216"/>
                <a:gd name="T57" fmla="*/ 226 h 268"/>
                <a:gd name="T58" fmla="*/ 132 w 216"/>
                <a:gd name="T59" fmla="*/ 226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6" h="268">
                  <a:moveTo>
                    <a:pt x="132" y="151"/>
                  </a:moveTo>
                  <a:lnTo>
                    <a:pt x="210" y="48"/>
                  </a:lnTo>
                  <a:lnTo>
                    <a:pt x="215" y="40"/>
                  </a:lnTo>
                  <a:lnTo>
                    <a:pt x="215" y="27"/>
                  </a:lnTo>
                  <a:lnTo>
                    <a:pt x="215" y="19"/>
                  </a:lnTo>
                  <a:lnTo>
                    <a:pt x="208" y="10"/>
                  </a:lnTo>
                  <a:lnTo>
                    <a:pt x="201" y="2"/>
                  </a:lnTo>
                  <a:lnTo>
                    <a:pt x="191" y="0"/>
                  </a:lnTo>
                  <a:lnTo>
                    <a:pt x="180" y="0"/>
                  </a:lnTo>
                  <a:lnTo>
                    <a:pt x="172" y="2"/>
                  </a:lnTo>
                  <a:lnTo>
                    <a:pt x="164" y="8"/>
                  </a:lnTo>
                  <a:lnTo>
                    <a:pt x="157" y="19"/>
                  </a:lnTo>
                  <a:lnTo>
                    <a:pt x="82" y="116"/>
                  </a:lnTo>
                  <a:lnTo>
                    <a:pt x="8" y="213"/>
                  </a:lnTo>
                  <a:lnTo>
                    <a:pt x="2" y="220"/>
                  </a:lnTo>
                  <a:lnTo>
                    <a:pt x="0" y="231"/>
                  </a:lnTo>
                  <a:lnTo>
                    <a:pt x="0" y="242"/>
                  </a:lnTo>
                  <a:lnTo>
                    <a:pt x="2" y="250"/>
                  </a:lnTo>
                  <a:lnTo>
                    <a:pt x="6" y="259"/>
                  </a:lnTo>
                  <a:lnTo>
                    <a:pt x="15" y="265"/>
                  </a:lnTo>
                  <a:lnTo>
                    <a:pt x="25" y="267"/>
                  </a:lnTo>
                  <a:lnTo>
                    <a:pt x="36" y="267"/>
                  </a:lnTo>
                  <a:lnTo>
                    <a:pt x="46" y="263"/>
                  </a:lnTo>
                  <a:lnTo>
                    <a:pt x="54" y="257"/>
                  </a:lnTo>
                  <a:lnTo>
                    <a:pt x="132" y="15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auto">
            <a:xfrm>
              <a:off x="1555" y="1069"/>
              <a:ext cx="217" cy="269"/>
            </a:xfrm>
            <a:custGeom>
              <a:avLst/>
              <a:gdLst>
                <a:gd name="T0" fmla="*/ 58 w 219"/>
                <a:gd name="T1" fmla="*/ 228 h 268"/>
                <a:gd name="T2" fmla="*/ 113 w 219"/>
                <a:gd name="T3" fmla="*/ 50 h 268"/>
                <a:gd name="T4" fmla="*/ 113 w 219"/>
                <a:gd name="T5" fmla="*/ 50 h 268"/>
                <a:gd name="T6" fmla="*/ 116 w 219"/>
                <a:gd name="T7" fmla="*/ 39 h 268"/>
                <a:gd name="T8" fmla="*/ 116 w 219"/>
                <a:gd name="T9" fmla="*/ 29 h 268"/>
                <a:gd name="T10" fmla="*/ 114 w 219"/>
                <a:gd name="T11" fmla="*/ 18 h 268"/>
                <a:gd name="T12" fmla="*/ 112 w 219"/>
                <a:gd name="T13" fmla="*/ 10 h 268"/>
                <a:gd name="T14" fmla="*/ 108 w 219"/>
                <a:gd name="T15" fmla="*/ 4 h 268"/>
                <a:gd name="T16" fmla="*/ 108 w 219"/>
                <a:gd name="T17" fmla="*/ 4 h 268"/>
                <a:gd name="T18" fmla="*/ 104 w 219"/>
                <a:gd name="T19" fmla="*/ 0 h 268"/>
                <a:gd name="T20" fmla="*/ 98 w 219"/>
                <a:gd name="T21" fmla="*/ 0 h 268"/>
                <a:gd name="T22" fmla="*/ 94 w 219"/>
                <a:gd name="T23" fmla="*/ 4 h 268"/>
                <a:gd name="T24" fmla="*/ 90 w 219"/>
                <a:gd name="T25" fmla="*/ 10 h 268"/>
                <a:gd name="T26" fmla="*/ 85 w 219"/>
                <a:gd name="T27" fmla="*/ 18 h 268"/>
                <a:gd name="T28" fmla="*/ 54 w 219"/>
                <a:gd name="T29" fmla="*/ 115 h 268"/>
                <a:gd name="T30" fmla="*/ 11 w 219"/>
                <a:gd name="T31" fmla="*/ 289 h 268"/>
                <a:gd name="T32" fmla="*/ 11 w 219"/>
                <a:gd name="T33" fmla="*/ 289 h 268"/>
                <a:gd name="T34" fmla="*/ 4 w 219"/>
                <a:gd name="T35" fmla="*/ 298 h 268"/>
                <a:gd name="T36" fmla="*/ 0 w 219"/>
                <a:gd name="T37" fmla="*/ 307 h 268"/>
                <a:gd name="T38" fmla="*/ 0 w 219"/>
                <a:gd name="T39" fmla="*/ 316 h 268"/>
                <a:gd name="T40" fmla="*/ 4 w 219"/>
                <a:gd name="T41" fmla="*/ 327 h 268"/>
                <a:gd name="T42" fmla="*/ 8 w 219"/>
                <a:gd name="T43" fmla="*/ 335 h 268"/>
                <a:gd name="T44" fmla="*/ 8 w 219"/>
                <a:gd name="T45" fmla="*/ 335 h 268"/>
                <a:gd name="T46" fmla="*/ 17 w 219"/>
                <a:gd name="T47" fmla="*/ 342 h 268"/>
                <a:gd name="T48" fmla="*/ 27 w 219"/>
                <a:gd name="T49" fmla="*/ 342 h 268"/>
                <a:gd name="T50" fmla="*/ 38 w 219"/>
                <a:gd name="T51" fmla="*/ 342 h 268"/>
                <a:gd name="T52" fmla="*/ 46 w 219"/>
                <a:gd name="T53" fmla="*/ 337 h 268"/>
                <a:gd name="T54" fmla="*/ 54 w 219"/>
                <a:gd name="T55" fmla="*/ 331 h 268"/>
                <a:gd name="T56" fmla="*/ 58 w 219"/>
                <a:gd name="T57" fmla="*/ 228 h 268"/>
                <a:gd name="T58" fmla="*/ 58 w 219"/>
                <a:gd name="T59" fmla="*/ 228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9" h="268">
                  <a:moveTo>
                    <a:pt x="133" y="153"/>
                  </a:moveTo>
                  <a:lnTo>
                    <a:pt x="213" y="50"/>
                  </a:lnTo>
                  <a:lnTo>
                    <a:pt x="218" y="39"/>
                  </a:lnTo>
                  <a:lnTo>
                    <a:pt x="218" y="29"/>
                  </a:lnTo>
                  <a:lnTo>
                    <a:pt x="215" y="18"/>
                  </a:lnTo>
                  <a:lnTo>
                    <a:pt x="211" y="10"/>
                  </a:lnTo>
                  <a:lnTo>
                    <a:pt x="202" y="4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5" y="4"/>
                  </a:lnTo>
                  <a:lnTo>
                    <a:pt x="167" y="10"/>
                  </a:lnTo>
                  <a:lnTo>
                    <a:pt x="160" y="18"/>
                  </a:lnTo>
                  <a:lnTo>
                    <a:pt x="84" y="115"/>
                  </a:lnTo>
                  <a:lnTo>
                    <a:pt x="11" y="214"/>
                  </a:lnTo>
                  <a:lnTo>
                    <a:pt x="4" y="223"/>
                  </a:lnTo>
                  <a:lnTo>
                    <a:pt x="0" y="232"/>
                  </a:lnTo>
                  <a:lnTo>
                    <a:pt x="0" y="241"/>
                  </a:lnTo>
                  <a:lnTo>
                    <a:pt x="4" y="252"/>
                  </a:lnTo>
                  <a:lnTo>
                    <a:pt x="8" y="260"/>
                  </a:lnTo>
                  <a:lnTo>
                    <a:pt x="17" y="267"/>
                  </a:lnTo>
                  <a:lnTo>
                    <a:pt x="27" y="267"/>
                  </a:lnTo>
                  <a:lnTo>
                    <a:pt x="38" y="267"/>
                  </a:lnTo>
                  <a:lnTo>
                    <a:pt x="46" y="262"/>
                  </a:lnTo>
                  <a:lnTo>
                    <a:pt x="57" y="256"/>
                  </a:lnTo>
                  <a:lnTo>
                    <a:pt x="133" y="15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9"/>
            <p:cNvSpPr>
              <a:spLocks/>
            </p:cNvSpPr>
            <p:nvPr/>
          </p:nvSpPr>
          <p:spPr bwMode="auto">
            <a:xfrm>
              <a:off x="1555" y="1069"/>
              <a:ext cx="217" cy="269"/>
            </a:xfrm>
            <a:custGeom>
              <a:avLst/>
              <a:gdLst>
                <a:gd name="T0" fmla="*/ 58 w 219"/>
                <a:gd name="T1" fmla="*/ 228 h 268"/>
                <a:gd name="T2" fmla="*/ 113 w 219"/>
                <a:gd name="T3" fmla="*/ 50 h 268"/>
                <a:gd name="T4" fmla="*/ 113 w 219"/>
                <a:gd name="T5" fmla="*/ 50 h 268"/>
                <a:gd name="T6" fmla="*/ 116 w 219"/>
                <a:gd name="T7" fmla="*/ 39 h 268"/>
                <a:gd name="T8" fmla="*/ 116 w 219"/>
                <a:gd name="T9" fmla="*/ 29 h 268"/>
                <a:gd name="T10" fmla="*/ 114 w 219"/>
                <a:gd name="T11" fmla="*/ 18 h 268"/>
                <a:gd name="T12" fmla="*/ 112 w 219"/>
                <a:gd name="T13" fmla="*/ 10 h 268"/>
                <a:gd name="T14" fmla="*/ 108 w 219"/>
                <a:gd name="T15" fmla="*/ 4 h 268"/>
                <a:gd name="T16" fmla="*/ 108 w 219"/>
                <a:gd name="T17" fmla="*/ 4 h 268"/>
                <a:gd name="T18" fmla="*/ 104 w 219"/>
                <a:gd name="T19" fmla="*/ 0 h 268"/>
                <a:gd name="T20" fmla="*/ 98 w 219"/>
                <a:gd name="T21" fmla="*/ 0 h 268"/>
                <a:gd name="T22" fmla="*/ 94 w 219"/>
                <a:gd name="T23" fmla="*/ 4 h 268"/>
                <a:gd name="T24" fmla="*/ 90 w 219"/>
                <a:gd name="T25" fmla="*/ 10 h 268"/>
                <a:gd name="T26" fmla="*/ 85 w 219"/>
                <a:gd name="T27" fmla="*/ 18 h 268"/>
                <a:gd name="T28" fmla="*/ 54 w 219"/>
                <a:gd name="T29" fmla="*/ 115 h 268"/>
                <a:gd name="T30" fmla="*/ 11 w 219"/>
                <a:gd name="T31" fmla="*/ 289 h 268"/>
                <a:gd name="T32" fmla="*/ 11 w 219"/>
                <a:gd name="T33" fmla="*/ 289 h 268"/>
                <a:gd name="T34" fmla="*/ 4 w 219"/>
                <a:gd name="T35" fmla="*/ 298 h 268"/>
                <a:gd name="T36" fmla="*/ 0 w 219"/>
                <a:gd name="T37" fmla="*/ 307 h 268"/>
                <a:gd name="T38" fmla="*/ 0 w 219"/>
                <a:gd name="T39" fmla="*/ 316 h 268"/>
                <a:gd name="T40" fmla="*/ 4 w 219"/>
                <a:gd name="T41" fmla="*/ 327 h 268"/>
                <a:gd name="T42" fmla="*/ 8 w 219"/>
                <a:gd name="T43" fmla="*/ 335 h 268"/>
                <a:gd name="T44" fmla="*/ 8 w 219"/>
                <a:gd name="T45" fmla="*/ 335 h 268"/>
                <a:gd name="T46" fmla="*/ 17 w 219"/>
                <a:gd name="T47" fmla="*/ 342 h 268"/>
                <a:gd name="T48" fmla="*/ 27 w 219"/>
                <a:gd name="T49" fmla="*/ 342 h 268"/>
                <a:gd name="T50" fmla="*/ 38 w 219"/>
                <a:gd name="T51" fmla="*/ 342 h 268"/>
                <a:gd name="T52" fmla="*/ 46 w 219"/>
                <a:gd name="T53" fmla="*/ 337 h 268"/>
                <a:gd name="T54" fmla="*/ 54 w 219"/>
                <a:gd name="T55" fmla="*/ 331 h 268"/>
                <a:gd name="T56" fmla="*/ 58 w 219"/>
                <a:gd name="T57" fmla="*/ 228 h 268"/>
                <a:gd name="T58" fmla="*/ 58 w 219"/>
                <a:gd name="T59" fmla="*/ 228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9" h="268">
                  <a:moveTo>
                    <a:pt x="133" y="153"/>
                  </a:moveTo>
                  <a:lnTo>
                    <a:pt x="213" y="50"/>
                  </a:lnTo>
                  <a:lnTo>
                    <a:pt x="218" y="39"/>
                  </a:lnTo>
                  <a:lnTo>
                    <a:pt x="218" y="29"/>
                  </a:lnTo>
                  <a:lnTo>
                    <a:pt x="215" y="18"/>
                  </a:lnTo>
                  <a:lnTo>
                    <a:pt x="211" y="10"/>
                  </a:lnTo>
                  <a:lnTo>
                    <a:pt x="202" y="4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5" y="4"/>
                  </a:lnTo>
                  <a:lnTo>
                    <a:pt x="167" y="10"/>
                  </a:lnTo>
                  <a:lnTo>
                    <a:pt x="160" y="18"/>
                  </a:lnTo>
                  <a:lnTo>
                    <a:pt x="84" y="115"/>
                  </a:lnTo>
                  <a:lnTo>
                    <a:pt x="11" y="214"/>
                  </a:lnTo>
                  <a:lnTo>
                    <a:pt x="4" y="223"/>
                  </a:lnTo>
                  <a:lnTo>
                    <a:pt x="0" y="232"/>
                  </a:lnTo>
                  <a:lnTo>
                    <a:pt x="0" y="241"/>
                  </a:lnTo>
                  <a:lnTo>
                    <a:pt x="4" y="252"/>
                  </a:lnTo>
                  <a:lnTo>
                    <a:pt x="8" y="260"/>
                  </a:lnTo>
                  <a:lnTo>
                    <a:pt x="17" y="267"/>
                  </a:lnTo>
                  <a:lnTo>
                    <a:pt x="27" y="267"/>
                  </a:lnTo>
                  <a:lnTo>
                    <a:pt x="38" y="267"/>
                  </a:lnTo>
                  <a:lnTo>
                    <a:pt x="46" y="262"/>
                  </a:lnTo>
                  <a:lnTo>
                    <a:pt x="57" y="256"/>
                  </a:lnTo>
                  <a:lnTo>
                    <a:pt x="133" y="15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0"/>
            <p:cNvSpPr>
              <a:spLocks/>
            </p:cNvSpPr>
            <p:nvPr/>
          </p:nvSpPr>
          <p:spPr bwMode="auto">
            <a:xfrm>
              <a:off x="1635" y="1141"/>
              <a:ext cx="218" cy="269"/>
            </a:xfrm>
            <a:custGeom>
              <a:avLst/>
              <a:gdLst>
                <a:gd name="T0" fmla="*/ 109 w 219"/>
                <a:gd name="T1" fmla="*/ 152 h 269"/>
                <a:gd name="T2" fmla="*/ 138 w 219"/>
                <a:gd name="T3" fmla="*/ 48 h 269"/>
                <a:gd name="T4" fmla="*/ 138 w 219"/>
                <a:gd name="T5" fmla="*/ 48 h 269"/>
                <a:gd name="T6" fmla="*/ 143 w 219"/>
                <a:gd name="T7" fmla="*/ 38 h 269"/>
                <a:gd name="T8" fmla="*/ 143 w 219"/>
                <a:gd name="T9" fmla="*/ 27 h 269"/>
                <a:gd name="T10" fmla="*/ 140 w 219"/>
                <a:gd name="T11" fmla="*/ 17 h 269"/>
                <a:gd name="T12" fmla="*/ 136 w 219"/>
                <a:gd name="T13" fmla="*/ 8 h 269"/>
                <a:gd name="T14" fmla="*/ 127 w 219"/>
                <a:gd name="T15" fmla="*/ 2 h 269"/>
                <a:gd name="T16" fmla="*/ 127 w 219"/>
                <a:gd name="T17" fmla="*/ 2 h 269"/>
                <a:gd name="T18" fmla="*/ 119 w 219"/>
                <a:gd name="T19" fmla="*/ 0 h 269"/>
                <a:gd name="T20" fmla="*/ 109 w 219"/>
                <a:gd name="T21" fmla="*/ 0 h 269"/>
                <a:gd name="T22" fmla="*/ 109 w 219"/>
                <a:gd name="T23" fmla="*/ 2 h 269"/>
                <a:gd name="T24" fmla="*/ 109 w 219"/>
                <a:gd name="T25" fmla="*/ 8 h 269"/>
                <a:gd name="T26" fmla="*/ 109 w 219"/>
                <a:gd name="T27" fmla="*/ 17 h 269"/>
                <a:gd name="T28" fmla="*/ 84 w 219"/>
                <a:gd name="T29" fmla="*/ 114 h 269"/>
                <a:gd name="T30" fmla="*/ 11 w 219"/>
                <a:gd name="T31" fmla="*/ 213 h 269"/>
                <a:gd name="T32" fmla="*/ 11 w 219"/>
                <a:gd name="T33" fmla="*/ 213 h 269"/>
                <a:gd name="T34" fmla="*/ 4 w 219"/>
                <a:gd name="T35" fmla="*/ 221 h 269"/>
                <a:gd name="T36" fmla="*/ 0 w 219"/>
                <a:gd name="T37" fmla="*/ 232 h 269"/>
                <a:gd name="T38" fmla="*/ 0 w 219"/>
                <a:gd name="T39" fmla="*/ 243 h 269"/>
                <a:gd name="T40" fmla="*/ 2 w 219"/>
                <a:gd name="T41" fmla="*/ 251 h 269"/>
                <a:gd name="T42" fmla="*/ 8 w 219"/>
                <a:gd name="T43" fmla="*/ 260 h 269"/>
                <a:gd name="T44" fmla="*/ 8 w 219"/>
                <a:gd name="T45" fmla="*/ 260 h 269"/>
                <a:gd name="T46" fmla="*/ 17 w 219"/>
                <a:gd name="T47" fmla="*/ 266 h 269"/>
                <a:gd name="T48" fmla="*/ 25 w 219"/>
                <a:gd name="T49" fmla="*/ 268 h 269"/>
                <a:gd name="T50" fmla="*/ 36 w 219"/>
                <a:gd name="T51" fmla="*/ 266 h 269"/>
                <a:gd name="T52" fmla="*/ 47 w 219"/>
                <a:gd name="T53" fmla="*/ 264 h 269"/>
                <a:gd name="T54" fmla="*/ 55 w 219"/>
                <a:gd name="T55" fmla="*/ 255 h 269"/>
                <a:gd name="T56" fmla="*/ 109 w 219"/>
                <a:gd name="T57" fmla="*/ 152 h 269"/>
                <a:gd name="T58" fmla="*/ 109 w 219"/>
                <a:gd name="T59" fmla="*/ 152 h 26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9" h="269">
                  <a:moveTo>
                    <a:pt x="133" y="152"/>
                  </a:moveTo>
                  <a:lnTo>
                    <a:pt x="213" y="48"/>
                  </a:lnTo>
                  <a:lnTo>
                    <a:pt x="218" y="38"/>
                  </a:lnTo>
                  <a:lnTo>
                    <a:pt x="218" y="27"/>
                  </a:lnTo>
                  <a:lnTo>
                    <a:pt x="215" y="17"/>
                  </a:lnTo>
                  <a:lnTo>
                    <a:pt x="211" y="8"/>
                  </a:lnTo>
                  <a:lnTo>
                    <a:pt x="202" y="2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5" y="2"/>
                  </a:lnTo>
                  <a:lnTo>
                    <a:pt x="167" y="8"/>
                  </a:lnTo>
                  <a:lnTo>
                    <a:pt x="158" y="17"/>
                  </a:lnTo>
                  <a:lnTo>
                    <a:pt x="84" y="114"/>
                  </a:lnTo>
                  <a:lnTo>
                    <a:pt x="11" y="213"/>
                  </a:lnTo>
                  <a:lnTo>
                    <a:pt x="4" y="221"/>
                  </a:lnTo>
                  <a:lnTo>
                    <a:pt x="0" y="232"/>
                  </a:lnTo>
                  <a:lnTo>
                    <a:pt x="0" y="243"/>
                  </a:lnTo>
                  <a:lnTo>
                    <a:pt x="2" y="251"/>
                  </a:lnTo>
                  <a:lnTo>
                    <a:pt x="8" y="260"/>
                  </a:lnTo>
                  <a:lnTo>
                    <a:pt x="17" y="266"/>
                  </a:lnTo>
                  <a:lnTo>
                    <a:pt x="25" y="268"/>
                  </a:lnTo>
                  <a:lnTo>
                    <a:pt x="36" y="266"/>
                  </a:lnTo>
                  <a:lnTo>
                    <a:pt x="47" y="264"/>
                  </a:lnTo>
                  <a:lnTo>
                    <a:pt x="55" y="255"/>
                  </a:lnTo>
                  <a:lnTo>
                    <a:pt x="133" y="15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21"/>
            <p:cNvSpPr>
              <a:spLocks/>
            </p:cNvSpPr>
            <p:nvPr/>
          </p:nvSpPr>
          <p:spPr bwMode="auto">
            <a:xfrm>
              <a:off x="1635" y="1141"/>
              <a:ext cx="218" cy="269"/>
            </a:xfrm>
            <a:custGeom>
              <a:avLst/>
              <a:gdLst>
                <a:gd name="T0" fmla="*/ 109 w 219"/>
                <a:gd name="T1" fmla="*/ 152 h 269"/>
                <a:gd name="T2" fmla="*/ 138 w 219"/>
                <a:gd name="T3" fmla="*/ 48 h 269"/>
                <a:gd name="T4" fmla="*/ 138 w 219"/>
                <a:gd name="T5" fmla="*/ 48 h 269"/>
                <a:gd name="T6" fmla="*/ 143 w 219"/>
                <a:gd name="T7" fmla="*/ 38 h 269"/>
                <a:gd name="T8" fmla="*/ 143 w 219"/>
                <a:gd name="T9" fmla="*/ 27 h 269"/>
                <a:gd name="T10" fmla="*/ 140 w 219"/>
                <a:gd name="T11" fmla="*/ 17 h 269"/>
                <a:gd name="T12" fmla="*/ 136 w 219"/>
                <a:gd name="T13" fmla="*/ 8 h 269"/>
                <a:gd name="T14" fmla="*/ 127 w 219"/>
                <a:gd name="T15" fmla="*/ 2 h 269"/>
                <a:gd name="T16" fmla="*/ 127 w 219"/>
                <a:gd name="T17" fmla="*/ 2 h 269"/>
                <a:gd name="T18" fmla="*/ 119 w 219"/>
                <a:gd name="T19" fmla="*/ 0 h 269"/>
                <a:gd name="T20" fmla="*/ 109 w 219"/>
                <a:gd name="T21" fmla="*/ 0 h 269"/>
                <a:gd name="T22" fmla="*/ 109 w 219"/>
                <a:gd name="T23" fmla="*/ 2 h 269"/>
                <a:gd name="T24" fmla="*/ 109 w 219"/>
                <a:gd name="T25" fmla="*/ 8 h 269"/>
                <a:gd name="T26" fmla="*/ 109 w 219"/>
                <a:gd name="T27" fmla="*/ 17 h 269"/>
                <a:gd name="T28" fmla="*/ 84 w 219"/>
                <a:gd name="T29" fmla="*/ 114 h 269"/>
                <a:gd name="T30" fmla="*/ 11 w 219"/>
                <a:gd name="T31" fmla="*/ 213 h 269"/>
                <a:gd name="T32" fmla="*/ 11 w 219"/>
                <a:gd name="T33" fmla="*/ 213 h 269"/>
                <a:gd name="T34" fmla="*/ 4 w 219"/>
                <a:gd name="T35" fmla="*/ 221 h 269"/>
                <a:gd name="T36" fmla="*/ 0 w 219"/>
                <a:gd name="T37" fmla="*/ 232 h 269"/>
                <a:gd name="T38" fmla="*/ 0 w 219"/>
                <a:gd name="T39" fmla="*/ 243 h 269"/>
                <a:gd name="T40" fmla="*/ 2 w 219"/>
                <a:gd name="T41" fmla="*/ 251 h 269"/>
                <a:gd name="T42" fmla="*/ 8 w 219"/>
                <a:gd name="T43" fmla="*/ 260 h 269"/>
                <a:gd name="T44" fmla="*/ 8 w 219"/>
                <a:gd name="T45" fmla="*/ 260 h 269"/>
                <a:gd name="T46" fmla="*/ 17 w 219"/>
                <a:gd name="T47" fmla="*/ 266 h 269"/>
                <a:gd name="T48" fmla="*/ 25 w 219"/>
                <a:gd name="T49" fmla="*/ 268 h 269"/>
                <a:gd name="T50" fmla="*/ 36 w 219"/>
                <a:gd name="T51" fmla="*/ 266 h 269"/>
                <a:gd name="T52" fmla="*/ 47 w 219"/>
                <a:gd name="T53" fmla="*/ 264 h 269"/>
                <a:gd name="T54" fmla="*/ 55 w 219"/>
                <a:gd name="T55" fmla="*/ 255 h 269"/>
                <a:gd name="T56" fmla="*/ 109 w 219"/>
                <a:gd name="T57" fmla="*/ 152 h 269"/>
                <a:gd name="T58" fmla="*/ 109 w 219"/>
                <a:gd name="T59" fmla="*/ 152 h 26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9" h="269">
                  <a:moveTo>
                    <a:pt x="133" y="152"/>
                  </a:moveTo>
                  <a:lnTo>
                    <a:pt x="213" y="48"/>
                  </a:lnTo>
                  <a:lnTo>
                    <a:pt x="218" y="38"/>
                  </a:lnTo>
                  <a:lnTo>
                    <a:pt x="218" y="27"/>
                  </a:lnTo>
                  <a:lnTo>
                    <a:pt x="215" y="17"/>
                  </a:lnTo>
                  <a:lnTo>
                    <a:pt x="211" y="8"/>
                  </a:lnTo>
                  <a:lnTo>
                    <a:pt x="202" y="2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5" y="2"/>
                  </a:lnTo>
                  <a:lnTo>
                    <a:pt x="167" y="8"/>
                  </a:lnTo>
                  <a:lnTo>
                    <a:pt x="158" y="17"/>
                  </a:lnTo>
                  <a:lnTo>
                    <a:pt x="84" y="114"/>
                  </a:lnTo>
                  <a:lnTo>
                    <a:pt x="11" y="213"/>
                  </a:lnTo>
                  <a:lnTo>
                    <a:pt x="4" y="221"/>
                  </a:lnTo>
                  <a:lnTo>
                    <a:pt x="0" y="232"/>
                  </a:lnTo>
                  <a:lnTo>
                    <a:pt x="0" y="243"/>
                  </a:lnTo>
                  <a:lnTo>
                    <a:pt x="2" y="251"/>
                  </a:lnTo>
                  <a:lnTo>
                    <a:pt x="8" y="260"/>
                  </a:lnTo>
                  <a:lnTo>
                    <a:pt x="17" y="266"/>
                  </a:lnTo>
                  <a:lnTo>
                    <a:pt x="25" y="268"/>
                  </a:lnTo>
                  <a:lnTo>
                    <a:pt x="36" y="266"/>
                  </a:lnTo>
                  <a:lnTo>
                    <a:pt x="47" y="264"/>
                  </a:lnTo>
                  <a:lnTo>
                    <a:pt x="55" y="255"/>
                  </a:lnTo>
                  <a:lnTo>
                    <a:pt x="133" y="15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22"/>
            <p:cNvSpPr>
              <a:spLocks/>
            </p:cNvSpPr>
            <p:nvPr/>
          </p:nvSpPr>
          <p:spPr bwMode="auto">
            <a:xfrm>
              <a:off x="1684" y="1175"/>
              <a:ext cx="217" cy="268"/>
            </a:xfrm>
            <a:custGeom>
              <a:avLst/>
              <a:gdLst>
                <a:gd name="T0" fmla="*/ 58 w 219"/>
                <a:gd name="T1" fmla="*/ 151 h 268"/>
                <a:gd name="T2" fmla="*/ 113 w 219"/>
                <a:gd name="T3" fmla="*/ 48 h 268"/>
                <a:gd name="T4" fmla="*/ 113 w 219"/>
                <a:gd name="T5" fmla="*/ 48 h 268"/>
                <a:gd name="T6" fmla="*/ 116 w 219"/>
                <a:gd name="T7" fmla="*/ 37 h 268"/>
                <a:gd name="T8" fmla="*/ 116 w 219"/>
                <a:gd name="T9" fmla="*/ 27 h 268"/>
                <a:gd name="T10" fmla="*/ 114 w 219"/>
                <a:gd name="T11" fmla="*/ 16 h 268"/>
                <a:gd name="T12" fmla="*/ 112 w 219"/>
                <a:gd name="T13" fmla="*/ 8 h 268"/>
                <a:gd name="T14" fmla="*/ 108 w 219"/>
                <a:gd name="T15" fmla="*/ 2 h 268"/>
                <a:gd name="T16" fmla="*/ 108 w 219"/>
                <a:gd name="T17" fmla="*/ 2 h 268"/>
                <a:gd name="T18" fmla="*/ 104 w 219"/>
                <a:gd name="T19" fmla="*/ 0 h 268"/>
                <a:gd name="T20" fmla="*/ 98 w 219"/>
                <a:gd name="T21" fmla="*/ 0 h 268"/>
                <a:gd name="T22" fmla="*/ 93 w 219"/>
                <a:gd name="T23" fmla="*/ 2 h 268"/>
                <a:gd name="T24" fmla="*/ 89 w 219"/>
                <a:gd name="T25" fmla="*/ 8 h 268"/>
                <a:gd name="T26" fmla="*/ 83 w 219"/>
                <a:gd name="T27" fmla="*/ 16 h 268"/>
                <a:gd name="T28" fmla="*/ 54 w 219"/>
                <a:gd name="T29" fmla="*/ 115 h 268"/>
                <a:gd name="T30" fmla="*/ 11 w 219"/>
                <a:gd name="T31" fmla="*/ 212 h 268"/>
                <a:gd name="T32" fmla="*/ 11 w 219"/>
                <a:gd name="T33" fmla="*/ 212 h 268"/>
                <a:gd name="T34" fmla="*/ 4 w 219"/>
                <a:gd name="T35" fmla="*/ 220 h 268"/>
                <a:gd name="T36" fmla="*/ 0 w 219"/>
                <a:gd name="T37" fmla="*/ 230 h 268"/>
                <a:gd name="T38" fmla="*/ 0 w 219"/>
                <a:gd name="T39" fmla="*/ 241 h 268"/>
                <a:gd name="T40" fmla="*/ 2 w 219"/>
                <a:gd name="T41" fmla="*/ 250 h 268"/>
                <a:gd name="T42" fmla="*/ 8 w 219"/>
                <a:gd name="T43" fmla="*/ 258 h 268"/>
                <a:gd name="T44" fmla="*/ 8 w 219"/>
                <a:gd name="T45" fmla="*/ 258 h 268"/>
                <a:gd name="T46" fmla="*/ 17 w 219"/>
                <a:gd name="T47" fmla="*/ 264 h 268"/>
                <a:gd name="T48" fmla="*/ 25 w 219"/>
                <a:gd name="T49" fmla="*/ 267 h 268"/>
                <a:gd name="T50" fmla="*/ 36 w 219"/>
                <a:gd name="T51" fmla="*/ 267 h 268"/>
                <a:gd name="T52" fmla="*/ 47 w 219"/>
                <a:gd name="T53" fmla="*/ 262 h 268"/>
                <a:gd name="T54" fmla="*/ 54 w 219"/>
                <a:gd name="T55" fmla="*/ 256 h 268"/>
                <a:gd name="T56" fmla="*/ 58 w 219"/>
                <a:gd name="T57" fmla="*/ 151 h 268"/>
                <a:gd name="T58" fmla="*/ 58 w 219"/>
                <a:gd name="T59" fmla="*/ 151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9" h="268">
                  <a:moveTo>
                    <a:pt x="133" y="151"/>
                  </a:moveTo>
                  <a:lnTo>
                    <a:pt x="213" y="48"/>
                  </a:lnTo>
                  <a:lnTo>
                    <a:pt x="218" y="37"/>
                  </a:lnTo>
                  <a:lnTo>
                    <a:pt x="218" y="27"/>
                  </a:lnTo>
                  <a:lnTo>
                    <a:pt x="215" y="16"/>
                  </a:lnTo>
                  <a:lnTo>
                    <a:pt x="211" y="8"/>
                  </a:lnTo>
                  <a:lnTo>
                    <a:pt x="202" y="2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3" y="2"/>
                  </a:lnTo>
                  <a:lnTo>
                    <a:pt x="165" y="8"/>
                  </a:lnTo>
                  <a:lnTo>
                    <a:pt x="158" y="16"/>
                  </a:lnTo>
                  <a:lnTo>
                    <a:pt x="84" y="115"/>
                  </a:lnTo>
                  <a:lnTo>
                    <a:pt x="11" y="212"/>
                  </a:lnTo>
                  <a:lnTo>
                    <a:pt x="4" y="220"/>
                  </a:lnTo>
                  <a:lnTo>
                    <a:pt x="0" y="230"/>
                  </a:lnTo>
                  <a:lnTo>
                    <a:pt x="0" y="241"/>
                  </a:lnTo>
                  <a:lnTo>
                    <a:pt x="2" y="250"/>
                  </a:lnTo>
                  <a:lnTo>
                    <a:pt x="8" y="258"/>
                  </a:lnTo>
                  <a:lnTo>
                    <a:pt x="17" y="264"/>
                  </a:lnTo>
                  <a:lnTo>
                    <a:pt x="25" y="267"/>
                  </a:lnTo>
                  <a:lnTo>
                    <a:pt x="36" y="267"/>
                  </a:lnTo>
                  <a:lnTo>
                    <a:pt x="47" y="262"/>
                  </a:lnTo>
                  <a:lnTo>
                    <a:pt x="55" y="256"/>
                  </a:lnTo>
                  <a:lnTo>
                    <a:pt x="133" y="15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3"/>
            <p:cNvSpPr>
              <a:spLocks/>
            </p:cNvSpPr>
            <p:nvPr/>
          </p:nvSpPr>
          <p:spPr bwMode="auto">
            <a:xfrm>
              <a:off x="1684" y="1175"/>
              <a:ext cx="217" cy="268"/>
            </a:xfrm>
            <a:custGeom>
              <a:avLst/>
              <a:gdLst>
                <a:gd name="T0" fmla="*/ 58 w 219"/>
                <a:gd name="T1" fmla="*/ 151 h 268"/>
                <a:gd name="T2" fmla="*/ 113 w 219"/>
                <a:gd name="T3" fmla="*/ 48 h 268"/>
                <a:gd name="T4" fmla="*/ 113 w 219"/>
                <a:gd name="T5" fmla="*/ 48 h 268"/>
                <a:gd name="T6" fmla="*/ 116 w 219"/>
                <a:gd name="T7" fmla="*/ 37 h 268"/>
                <a:gd name="T8" fmla="*/ 116 w 219"/>
                <a:gd name="T9" fmla="*/ 27 h 268"/>
                <a:gd name="T10" fmla="*/ 114 w 219"/>
                <a:gd name="T11" fmla="*/ 16 h 268"/>
                <a:gd name="T12" fmla="*/ 112 w 219"/>
                <a:gd name="T13" fmla="*/ 8 h 268"/>
                <a:gd name="T14" fmla="*/ 108 w 219"/>
                <a:gd name="T15" fmla="*/ 2 h 268"/>
                <a:gd name="T16" fmla="*/ 108 w 219"/>
                <a:gd name="T17" fmla="*/ 2 h 268"/>
                <a:gd name="T18" fmla="*/ 104 w 219"/>
                <a:gd name="T19" fmla="*/ 0 h 268"/>
                <a:gd name="T20" fmla="*/ 98 w 219"/>
                <a:gd name="T21" fmla="*/ 0 h 268"/>
                <a:gd name="T22" fmla="*/ 93 w 219"/>
                <a:gd name="T23" fmla="*/ 2 h 268"/>
                <a:gd name="T24" fmla="*/ 89 w 219"/>
                <a:gd name="T25" fmla="*/ 8 h 268"/>
                <a:gd name="T26" fmla="*/ 83 w 219"/>
                <a:gd name="T27" fmla="*/ 16 h 268"/>
                <a:gd name="T28" fmla="*/ 54 w 219"/>
                <a:gd name="T29" fmla="*/ 115 h 268"/>
                <a:gd name="T30" fmla="*/ 11 w 219"/>
                <a:gd name="T31" fmla="*/ 212 h 268"/>
                <a:gd name="T32" fmla="*/ 11 w 219"/>
                <a:gd name="T33" fmla="*/ 212 h 268"/>
                <a:gd name="T34" fmla="*/ 4 w 219"/>
                <a:gd name="T35" fmla="*/ 220 h 268"/>
                <a:gd name="T36" fmla="*/ 0 w 219"/>
                <a:gd name="T37" fmla="*/ 230 h 268"/>
                <a:gd name="T38" fmla="*/ 0 w 219"/>
                <a:gd name="T39" fmla="*/ 241 h 268"/>
                <a:gd name="T40" fmla="*/ 2 w 219"/>
                <a:gd name="T41" fmla="*/ 250 h 268"/>
                <a:gd name="T42" fmla="*/ 8 w 219"/>
                <a:gd name="T43" fmla="*/ 258 h 268"/>
                <a:gd name="T44" fmla="*/ 8 w 219"/>
                <a:gd name="T45" fmla="*/ 258 h 268"/>
                <a:gd name="T46" fmla="*/ 17 w 219"/>
                <a:gd name="T47" fmla="*/ 264 h 268"/>
                <a:gd name="T48" fmla="*/ 25 w 219"/>
                <a:gd name="T49" fmla="*/ 267 h 268"/>
                <a:gd name="T50" fmla="*/ 36 w 219"/>
                <a:gd name="T51" fmla="*/ 267 h 268"/>
                <a:gd name="T52" fmla="*/ 47 w 219"/>
                <a:gd name="T53" fmla="*/ 262 h 268"/>
                <a:gd name="T54" fmla="*/ 54 w 219"/>
                <a:gd name="T55" fmla="*/ 256 h 268"/>
                <a:gd name="T56" fmla="*/ 58 w 219"/>
                <a:gd name="T57" fmla="*/ 151 h 268"/>
                <a:gd name="T58" fmla="*/ 58 w 219"/>
                <a:gd name="T59" fmla="*/ 151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9" h="268">
                  <a:moveTo>
                    <a:pt x="133" y="151"/>
                  </a:moveTo>
                  <a:lnTo>
                    <a:pt x="213" y="48"/>
                  </a:lnTo>
                  <a:lnTo>
                    <a:pt x="218" y="37"/>
                  </a:lnTo>
                  <a:lnTo>
                    <a:pt x="218" y="27"/>
                  </a:lnTo>
                  <a:lnTo>
                    <a:pt x="215" y="16"/>
                  </a:lnTo>
                  <a:lnTo>
                    <a:pt x="211" y="8"/>
                  </a:lnTo>
                  <a:lnTo>
                    <a:pt x="202" y="2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3" y="2"/>
                  </a:lnTo>
                  <a:lnTo>
                    <a:pt x="165" y="8"/>
                  </a:lnTo>
                  <a:lnTo>
                    <a:pt x="158" y="16"/>
                  </a:lnTo>
                  <a:lnTo>
                    <a:pt x="84" y="115"/>
                  </a:lnTo>
                  <a:lnTo>
                    <a:pt x="11" y="212"/>
                  </a:lnTo>
                  <a:lnTo>
                    <a:pt x="4" y="220"/>
                  </a:lnTo>
                  <a:lnTo>
                    <a:pt x="0" y="230"/>
                  </a:lnTo>
                  <a:lnTo>
                    <a:pt x="0" y="241"/>
                  </a:lnTo>
                  <a:lnTo>
                    <a:pt x="2" y="250"/>
                  </a:lnTo>
                  <a:lnTo>
                    <a:pt x="8" y="258"/>
                  </a:lnTo>
                  <a:lnTo>
                    <a:pt x="17" y="264"/>
                  </a:lnTo>
                  <a:lnTo>
                    <a:pt x="25" y="267"/>
                  </a:lnTo>
                  <a:lnTo>
                    <a:pt x="36" y="267"/>
                  </a:lnTo>
                  <a:lnTo>
                    <a:pt x="47" y="262"/>
                  </a:lnTo>
                  <a:lnTo>
                    <a:pt x="55" y="256"/>
                  </a:lnTo>
                  <a:lnTo>
                    <a:pt x="133" y="15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4"/>
            <p:cNvSpPr>
              <a:spLocks/>
            </p:cNvSpPr>
            <p:nvPr/>
          </p:nvSpPr>
          <p:spPr bwMode="auto">
            <a:xfrm>
              <a:off x="1762" y="1242"/>
              <a:ext cx="293" cy="313"/>
            </a:xfrm>
            <a:custGeom>
              <a:avLst/>
              <a:gdLst>
                <a:gd name="T0" fmla="*/ 160 w 293"/>
                <a:gd name="T1" fmla="*/ 4 h 314"/>
                <a:gd name="T2" fmla="*/ 167 w 293"/>
                <a:gd name="T3" fmla="*/ 0 h 314"/>
                <a:gd name="T4" fmla="*/ 170 w 293"/>
                <a:gd name="T5" fmla="*/ 0 h 314"/>
                <a:gd name="T6" fmla="*/ 179 w 293"/>
                <a:gd name="T7" fmla="*/ 0 h 314"/>
                <a:gd name="T8" fmla="*/ 186 w 293"/>
                <a:gd name="T9" fmla="*/ 0 h 314"/>
                <a:gd name="T10" fmla="*/ 192 w 293"/>
                <a:gd name="T11" fmla="*/ 4 h 314"/>
                <a:gd name="T12" fmla="*/ 200 w 293"/>
                <a:gd name="T13" fmla="*/ 8 h 314"/>
                <a:gd name="T14" fmla="*/ 209 w 293"/>
                <a:gd name="T15" fmla="*/ 13 h 314"/>
                <a:gd name="T16" fmla="*/ 218 w 293"/>
                <a:gd name="T17" fmla="*/ 20 h 314"/>
                <a:gd name="T18" fmla="*/ 228 w 293"/>
                <a:gd name="T19" fmla="*/ 27 h 314"/>
                <a:gd name="T20" fmla="*/ 239 w 293"/>
                <a:gd name="T21" fmla="*/ 34 h 314"/>
                <a:gd name="T22" fmla="*/ 239 w 293"/>
                <a:gd name="T23" fmla="*/ 34 h 314"/>
                <a:gd name="T24" fmla="*/ 249 w 293"/>
                <a:gd name="T25" fmla="*/ 42 h 314"/>
                <a:gd name="T26" fmla="*/ 257 w 293"/>
                <a:gd name="T27" fmla="*/ 50 h 314"/>
                <a:gd name="T28" fmla="*/ 266 w 293"/>
                <a:gd name="T29" fmla="*/ 57 h 314"/>
                <a:gd name="T30" fmla="*/ 274 w 293"/>
                <a:gd name="T31" fmla="*/ 63 h 314"/>
                <a:gd name="T32" fmla="*/ 280 w 293"/>
                <a:gd name="T33" fmla="*/ 69 h 314"/>
                <a:gd name="T34" fmla="*/ 287 w 293"/>
                <a:gd name="T35" fmla="*/ 75 h 314"/>
                <a:gd name="T36" fmla="*/ 289 w 293"/>
                <a:gd name="T37" fmla="*/ 82 h 314"/>
                <a:gd name="T38" fmla="*/ 292 w 293"/>
                <a:gd name="T39" fmla="*/ 88 h 314"/>
                <a:gd name="T40" fmla="*/ 292 w 293"/>
                <a:gd name="T41" fmla="*/ 94 h 314"/>
                <a:gd name="T42" fmla="*/ 292 w 293"/>
                <a:gd name="T43" fmla="*/ 103 h 314"/>
                <a:gd name="T44" fmla="*/ 133 w 293"/>
                <a:gd name="T45" fmla="*/ 234 h 314"/>
                <a:gd name="T46" fmla="*/ 133 w 293"/>
                <a:gd name="T47" fmla="*/ 234 h 314"/>
                <a:gd name="T48" fmla="*/ 126 w 293"/>
                <a:gd name="T49" fmla="*/ 238 h 314"/>
                <a:gd name="T50" fmla="*/ 120 w 293"/>
                <a:gd name="T51" fmla="*/ 238 h 314"/>
                <a:gd name="T52" fmla="*/ 114 w 293"/>
                <a:gd name="T53" fmla="*/ 238 h 314"/>
                <a:gd name="T54" fmla="*/ 107 w 293"/>
                <a:gd name="T55" fmla="*/ 236 h 314"/>
                <a:gd name="T56" fmla="*/ 99 w 293"/>
                <a:gd name="T57" fmla="*/ 234 h 314"/>
                <a:gd name="T58" fmla="*/ 91 w 293"/>
                <a:gd name="T59" fmla="*/ 230 h 314"/>
                <a:gd name="T60" fmla="*/ 82 w 293"/>
                <a:gd name="T61" fmla="*/ 223 h 314"/>
                <a:gd name="T62" fmla="*/ 73 w 293"/>
                <a:gd name="T63" fmla="*/ 217 h 314"/>
                <a:gd name="T64" fmla="*/ 63 w 293"/>
                <a:gd name="T65" fmla="*/ 211 h 314"/>
                <a:gd name="T66" fmla="*/ 55 w 293"/>
                <a:gd name="T67" fmla="*/ 202 h 314"/>
                <a:gd name="T68" fmla="*/ 55 w 293"/>
                <a:gd name="T69" fmla="*/ 202 h 314"/>
                <a:gd name="T70" fmla="*/ 45 w 293"/>
                <a:gd name="T71" fmla="*/ 194 h 314"/>
                <a:gd name="T72" fmla="*/ 34 w 293"/>
                <a:gd name="T73" fmla="*/ 188 h 314"/>
                <a:gd name="T74" fmla="*/ 25 w 293"/>
                <a:gd name="T75" fmla="*/ 181 h 314"/>
                <a:gd name="T76" fmla="*/ 19 w 293"/>
                <a:gd name="T77" fmla="*/ 173 h 314"/>
                <a:gd name="T78" fmla="*/ 13 w 293"/>
                <a:gd name="T79" fmla="*/ 166 h 314"/>
                <a:gd name="T80" fmla="*/ 6 w 293"/>
                <a:gd name="T81" fmla="*/ 161 h 314"/>
                <a:gd name="T82" fmla="*/ 4 w 293"/>
                <a:gd name="T83" fmla="*/ 157 h 314"/>
                <a:gd name="T84" fmla="*/ 2 w 293"/>
                <a:gd name="T85" fmla="*/ 157 h 314"/>
                <a:gd name="T86" fmla="*/ 0 w 293"/>
                <a:gd name="T87" fmla="*/ 157 h 314"/>
                <a:gd name="T88" fmla="*/ 2 w 293"/>
                <a:gd name="T89" fmla="*/ 157 h 314"/>
                <a:gd name="T90" fmla="*/ 160 w 293"/>
                <a:gd name="T91" fmla="*/ 4 h 314"/>
                <a:gd name="T92" fmla="*/ 160 w 293"/>
                <a:gd name="T93" fmla="*/ 4 h 31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93" h="314">
                  <a:moveTo>
                    <a:pt x="160" y="4"/>
                  </a:moveTo>
                  <a:lnTo>
                    <a:pt x="167" y="0"/>
                  </a:lnTo>
                  <a:lnTo>
                    <a:pt x="170" y="0"/>
                  </a:lnTo>
                  <a:lnTo>
                    <a:pt x="179" y="0"/>
                  </a:lnTo>
                  <a:lnTo>
                    <a:pt x="186" y="0"/>
                  </a:lnTo>
                  <a:lnTo>
                    <a:pt x="192" y="4"/>
                  </a:lnTo>
                  <a:lnTo>
                    <a:pt x="200" y="8"/>
                  </a:lnTo>
                  <a:lnTo>
                    <a:pt x="209" y="13"/>
                  </a:lnTo>
                  <a:lnTo>
                    <a:pt x="218" y="20"/>
                  </a:lnTo>
                  <a:lnTo>
                    <a:pt x="228" y="27"/>
                  </a:lnTo>
                  <a:lnTo>
                    <a:pt x="239" y="34"/>
                  </a:lnTo>
                  <a:lnTo>
                    <a:pt x="249" y="42"/>
                  </a:lnTo>
                  <a:lnTo>
                    <a:pt x="257" y="50"/>
                  </a:lnTo>
                  <a:lnTo>
                    <a:pt x="266" y="57"/>
                  </a:lnTo>
                  <a:lnTo>
                    <a:pt x="274" y="63"/>
                  </a:lnTo>
                  <a:lnTo>
                    <a:pt x="280" y="69"/>
                  </a:lnTo>
                  <a:lnTo>
                    <a:pt x="287" y="75"/>
                  </a:lnTo>
                  <a:lnTo>
                    <a:pt x="289" y="82"/>
                  </a:lnTo>
                  <a:lnTo>
                    <a:pt x="292" y="88"/>
                  </a:lnTo>
                  <a:lnTo>
                    <a:pt x="292" y="94"/>
                  </a:lnTo>
                  <a:lnTo>
                    <a:pt x="292" y="103"/>
                  </a:lnTo>
                  <a:lnTo>
                    <a:pt x="133" y="309"/>
                  </a:lnTo>
                  <a:lnTo>
                    <a:pt x="126" y="313"/>
                  </a:lnTo>
                  <a:lnTo>
                    <a:pt x="120" y="313"/>
                  </a:lnTo>
                  <a:lnTo>
                    <a:pt x="114" y="313"/>
                  </a:lnTo>
                  <a:lnTo>
                    <a:pt x="107" y="311"/>
                  </a:lnTo>
                  <a:lnTo>
                    <a:pt x="99" y="309"/>
                  </a:lnTo>
                  <a:lnTo>
                    <a:pt x="91" y="305"/>
                  </a:lnTo>
                  <a:lnTo>
                    <a:pt x="82" y="298"/>
                  </a:lnTo>
                  <a:lnTo>
                    <a:pt x="73" y="292"/>
                  </a:lnTo>
                  <a:lnTo>
                    <a:pt x="63" y="286"/>
                  </a:lnTo>
                  <a:lnTo>
                    <a:pt x="55" y="277"/>
                  </a:lnTo>
                  <a:lnTo>
                    <a:pt x="45" y="269"/>
                  </a:lnTo>
                  <a:lnTo>
                    <a:pt x="34" y="263"/>
                  </a:lnTo>
                  <a:lnTo>
                    <a:pt x="25" y="256"/>
                  </a:lnTo>
                  <a:lnTo>
                    <a:pt x="19" y="248"/>
                  </a:lnTo>
                  <a:lnTo>
                    <a:pt x="13" y="241"/>
                  </a:lnTo>
                  <a:lnTo>
                    <a:pt x="6" y="236"/>
                  </a:lnTo>
                  <a:lnTo>
                    <a:pt x="4" y="231"/>
                  </a:lnTo>
                  <a:lnTo>
                    <a:pt x="2" y="222"/>
                  </a:lnTo>
                  <a:lnTo>
                    <a:pt x="0" y="218"/>
                  </a:lnTo>
                  <a:lnTo>
                    <a:pt x="2" y="210"/>
                  </a:lnTo>
                  <a:lnTo>
                    <a:pt x="160" y="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25"/>
            <p:cNvSpPr>
              <a:spLocks/>
            </p:cNvSpPr>
            <p:nvPr/>
          </p:nvSpPr>
          <p:spPr bwMode="auto">
            <a:xfrm>
              <a:off x="1762" y="1242"/>
              <a:ext cx="293" cy="313"/>
            </a:xfrm>
            <a:custGeom>
              <a:avLst/>
              <a:gdLst>
                <a:gd name="T0" fmla="*/ 160 w 293"/>
                <a:gd name="T1" fmla="*/ 4 h 314"/>
                <a:gd name="T2" fmla="*/ 167 w 293"/>
                <a:gd name="T3" fmla="*/ 0 h 314"/>
                <a:gd name="T4" fmla="*/ 170 w 293"/>
                <a:gd name="T5" fmla="*/ 0 h 314"/>
                <a:gd name="T6" fmla="*/ 179 w 293"/>
                <a:gd name="T7" fmla="*/ 0 h 314"/>
                <a:gd name="T8" fmla="*/ 186 w 293"/>
                <a:gd name="T9" fmla="*/ 0 h 314"/>
                <a:gd name="T10" fmla="*/ 192 w 293"/>
                <a:gd name="T11" fmla="*/ 4 h 314"/>
                <a:gd name="T12" fmla="*/ 200 w 293"/>
                <a:gd name="T13" fmla="*/ 8 h 314"/>
                <a:gd name="T14" fmla="*/ 209 w 293"/>
                <a:gd name="T15" fmla="*/ 13 h 314"/>
                <a:gd name="T16" fmla="*/ 218 w 293"/>
                <a:gd name="T17" fmla="*/ 20 h 314"/>
                <a:gd name="T18" fmla="*/ 228 w 293"/>
                <a:gd name="T19" fmla="*/ 27 h 314"/>
                <a:gd name="T20" fmla="*/ 239 w 293"/>
                <a:gd name="T21" fmla="*/ 34 h 314"/>
                <a:gd name="T22" fmla="*/ 239 w 293"/>
                <a:gd name="T23" fmla="*/ 34 h 314"/>
                <a:gd name="T24" fmla="*/ 249 w 293"/>
                <a:gd name="T25" fmla="*/ 42 h 314"/>
                <a:gd name="T26" fmla="*/ 257 w 293"/>
                <a:gd name="T27" fmla="*/ 50 h 314"/>
                <a:gd name="T28" fmla="*/ 266 w 293"/>
                <a:gd name="T29" fmla="*/ 57 h 314"/>
                <a:gd name="T30" fmla="*/ 274 w 293"/>
                <a:gd name="T31" fmla="*/ 63 h 314"/>
                <a:gd name="T32" fmla="*/ 280 w 293"/>
                <a:gd name="T33" fmla="*/ 69 h 314"/>
                <a:gd name="T34" fmla="*/ 287 w 293"/>
                <a:gd name="T35" fmla="*/ 75 h 314"/>
                <a:gd name="T36" fmla="*/ 289 w 293"/>
                <a:gd name="T37" fmla="*/ 82 h 314"/>
                <a:gd name="T38" fmla="*/ 292 w 293"/>
                <a:gd name="T39" fmla="*/ 88 h 314"/>
                <a:gd name="T40" fmla="*/ 292 w 293"/>
                <a:gd name="T41" fmla="*/ 94 h 314"/>
                <a:gd name="T42" fmla="*/ 292 w 293"/>
                <a:gd name="T43" fmla="*/ 103 h 314"/>
                <a:gd name="T44" fmla="*/ 133 w 293"/>
                <a:gd name="T45" fmla="*/ 234 h 314"/>
                <a:gd name="T46" fmla="*/ 133 w 293"/>
                <a:gd name="T47" fmla="*/ 234 h 314"/>
                <a:gd name="T48" fmla="*/ 126 w 293"/>
                <a:gd name="T49" fmla="*/ 238 h 314"/>
                <a:gd name="T50" fmla="*/ 120 w 293"/>
                <a:gd name="T51" fmla="*/ 238 h 314"/>
                <a:gd name="T52" fmla="*/ 114 w 293"/>
                <a:gd name="T53" fmla="*/ 238 h 314"/>
                <a:gd name="T54" fmla="*/ 107 w 293"/>
                <a:gd name="T55" fmla="*/ 236 h 314"/>
                <a:gd name="T56" fmla="*/ 99 w 293"/>
                <a:gd name="T57" fmla="*/ 234 h 314"/>
                <a:gd name="T58" fmla="*/ 91 w 293"/>
                <a:gd name="T59" fmla="*/ 230 h 314"/>
                <a:gd name="T60" fmla="*/ 82 w 293"/>
                <a:gd name="T61" fmla="*/ 223 h 314"/>
                <a:gd name="T62" fmla="*/ 73 w 293"/>
                <a:gd name="T63" fmla="*/ 217 h 314"/>
                <a:gd name="T64" fmla="*/ 63 w 293"/>
                <a:gd name="T65" fmla="*/ 211 h 314"/>
                <a:gd name="T66" fmla="*/ 55 w 293"/>
                <a:gd name="T67" fmla="*/ 202 h 314"/>
                <a:gd name="T68" fmla="*/ 55 w 293"/>
                <a:gd name="T69" fmla="*/ 202 h 314"/>
                <a:gd name="T70" fmla="*/ 45 w 293"/>
                <a:gd name="T71" fmla="*/ 194 h 314"/>
                <a:gd name="T72" fmla="*/ 34 w 293"/>
                <a:gd name="T73" fmla="*/ 188 h 314"/>
                <a:gd name="T74" fmla="*/ 25 w 293"/>
                <a:gd name="T75" fmla="*/ 181 h 314"/>
                <a:gd name="T76" fmla="*/ 19 w 293"/>
                <a:gd name="T77" fmla="*/ 173 h 314"/>
                <a:gd name="T78" fmla="*/ 13 w 293"/>
                <a:gd name="T79" fmla="*/ 166 h 314"/>
                <a:gd name="T80" fmla="*/ 6 w 293"/>
                <a:gd name="T81" fmla="*/ 161 h 314"/>
                <a:gd name="T82" fmla="*/ 4 w 293"/>
                <a:gd name="T83" fmla="*/ 157 h 314"/>
                <a:gd name="T84" fmla="*/ 2 w 293"/>
                <a:gd name="T85" fmla="*/ 157 h 314"/>
                <a:gd name="T86" fmla="*/ 0 w 293"/>
                <a:gd name="T87" fmla="*/ 157 h 314"/>
                <a:gd name="T88" fmla="*/ 2 w 293"/>
                <a:gd name="T89" fmla="*/ 157 h 314"/>
                <a:gd name="T90" fmla="*/ 160 w 293"/>
                <a:gd name="T91" fmla="*/ 4 h 314"/>
                <a:gd name="T92" fmla="*/ 160 w 293"/>
                <a:gd name="T93" fmla="*/ 4 h 31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93" h="314">
                  <a:moveTo>
                    <a:pt x="160" y="4"/>
                  </a:moveTo>
                  <a:lnTo>
                    <a:pt x="167" y="0"/>
                  </a:lnTo>
                  <a:lnTo>
                    <a:pt x="170" y="0"/>
                  </a:lnTo>
                  <a:lnTo>
                    <a:pt x="179" y="0"/>
                  </a:lnTo>
                  <a:lnTo>
                    <a:pt x="186" y="0"/>
                  </a:lnTo>
                  <a:lnTo>
                    <a:pt x="192" y="4"/>
                  </a:lnTo>
                  <a:lnTo>
                    <a:pt x="200" y="8"/>
                  </a:lnTo>
                  <a:lnTo>
                    <a:pt x="209" y="13"/>
                  </a:lnTo>
                  <a:lnTo>
                    <a:pt x="218" y="20"/>
                  </a:lnTo>
                  <a:lnTo>
                    <a:pt x="228" y="27"/>
                  </a:lnTo>
                  <a:lnTo>
                    <a:pt x="239" y="34"/>
                  </a:lnTo>
                  <a:lnTo>
                    <a:pt x="249" y="42"/>
                  </a:lnTo>
                  <a:lnTo>
                    <a:pt x="257" y="50"/>
                  </a:lnTo>
                  <a:lnTo>
                    <a:pt x="266" y="57"/>
                  </a:lnTo>
                  <a:lnTo>
                    <a:pt x="274" y="63"/>
                  </a:lnTo>
                  <a:lnTo>
                    <a:pt x="280" y="69"/>
                  </a:lnTo>
                  <a:lnTo>
                    <a:pt x="287" y="75"/>
                  </a:lnTo>
                  <a:lnTo>
                    <a:pt x="289" y="82"/>
                  </a:lnTo>
                  <a:lnTo>
                    <a:pt x="292" y="88"/>
                  </a:lnTo>
                  <a:lnTo>
                    <a:pt x="292" y="94"/>
                  </a:lnTo>
                  <a:lnTo>
                    <a:pt x="292" y="103"/>
                  </a:lnTo>
                  <a:lnTo>
                    <a:pt x="133" y="309"/>
                  </a:lnTo>
                  <a:lnTo>
                    <a:pt x="126" y="313"/>
                  </a:lnTo>
                  <a:lnTo>
                    <a:pt x="120" y="313"/>
                  </a:lnTo>
                  <a:lnTo>
                    <a:pt x="114" y="313"/>
                  </a:lnTo>
                  <a:lnTo>
                    <a:pt x="107" y="311"/>
                  </a:lnTo>
                  <a:lnTo>
                    <a:pt x="99" y="309"/>
                  </a:lnTo>
                  <a:lnTo>
                    <a:pt x="91" y="305"/>
                  </a:lnTo>
                  <a:lnTo>
                    <a:pt x="82" y="298"/>
                  </a:lnTo>
                  <a:lnTo>
                    <a:pt x="73" y="292"/>
                  </a:lnTo>
                  <a:lnTo>
                    <a:pt x="63" y="286"/>
                  </a:lnTo>
                  <a:lnTo>
                    <a:pt x="55" y="277"/>
                  </a:lnTo>
                  <a:lnTo>
                    <a:pt x="45" y="269"/>
                  </a:lnTo>
                  <a:lnTo>
                    <a:pt x="34" y="263"/>
                  </a:lnTo>
                  <a:lnTo>
                    <a:pt x="25" y="256"/>
                  </a:lnTo>
                  <a:lnTo>
                    <a:pt x="19" y="248"/>
                  </a:lnTo>
                  <a:lnTo>
                    <a:pt x="13" y="241"/>
                  </a:lnTo>
                  <a:lnTo>
                    <a:pt x="6" y="236"/>
                  </a:lnTo>
                  <a:lnTo>
                    <a:pt x="4" y="231"/>
                  </a:lnTo>
                  <a:lnTo>
                    <a:pt x="2" y="222"/>
                  </a:lnTo>
                  <a:lnTo>
                    <a:pt x="0" y="218"/>
                  </a:lnTo>
                  <a:lnTo>
                    <a:pt x="2" y="210"/>
                  </a:lnTo>
                  <a:lnTo>
                    <a:pt x="160" y="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auto">
            <a:xfrm>
              <a:off x="1733" y="1209"/>
              <a:ext cx="216" cy="269"/>
            </a:xfrm>
            <a:custGeom>
              <a:avLst/>
              <a:gdLst>
                <a:gd name="T0" fmla="*/ 57 w 218"/>
                <a:gd name="T1" fmla="*/ 153 h 269"/>
                <a:gd name="T2" fmla="*/ 111 w 218"/>
                <a:gd name="T3" fmla="*/ 50 h 269"/>
                <a:gd name="T4" fmla="*/ 111 w 218"/>
                <a:gd name="T5" fmla="*/ 50 h 269"/>
                <a:gd name="T6" fmla="*/ 113 w 218"/>
                <a:gd name="T7" fmla="*/ 40 h 269"/>
                <a:gd name="T8" fmla="*/ 115 w 218"/>
                <a:gd name="T9" fmla="*/ 29 h 269"/>
                <a:gd name="T10" fmla="*/ 113 w 218"/>
                <a:gd name="T11" fmla="*/ 19 h 269"/>
                <a:gd name="T12" fmla="*/ 111 w 218"/>
                <a:gd name="T13" fmla="*/ 10 h 269"/>
                <a:gd name="T14" fmla="*/ 107 w 218"/>
                <a:gd name="T15" fmla="*/ 2 h 269"/>
                <a:gd name="T16" fmla="*/ 107 w 218"/>
                <a:gd name="T17" fmla="*/ 2 h 269"/>
                <a:gd name="T18" fmla="*/ 102 w 218"/>
                <a:gd name="T19" fmla="*/ 0 h 269"/>
                <a:gd name="T20" fmla="*/ 97 w 218"/>
                <a:gd name="T21" fmla="*/ 0 h 269"/>
                <a:gd name="T22" fmla="*/ 92 w 218"/>
                <a:gd name="T23" fmla="*/ 4 h 269"/>
                <a:gd name="T24" fmla="*/ 88 w 218"/>
                <a:gd name="T25" fmla="*/ 10 h 269"/>
                <a:gd name="T26" fmla="*/ 82 w 218"/>
                <a:gd name="T27" fmla="*/ 19 h 269"/>
                <a:gd name="T28" fmla="*/ 54 w 218"/>
                <a:gd name="T29" fmla="*/ 116 h 269"/>
                <a:gd name="T30" fmla="*/ 9 w 218"/>
                <a:gd name="T31" fmla="*/ 213 h 269"/>
                <a:gd name="T32" fmla="*/ 9 w 218"/>
                <a:gd name="T33" fmla="*/ 213 h 269"/>
                <a:gd name="T34" fmla="*/ 3 w 218"/>
                <a:gd name="T35" fmla="*/ 220 h 269"/>
                <a:gd name="T36" fmla="*/ 0 w 218"/>
                <a:gd name="T37" fmla="*/ 231 h 269"/>
                <a:gd name="T38" fmla="*/ 0 w 218"/>
                <a:gd name="T39" fmla="*/ 242 h 269"/>
                <a:gd name="T40" fmla="*/ 1 w 218"/>
                <a:gd name="T41" fmla="*/ 252 h 269"/>
                <a:gd name="T42" fmla="*/ 7 w 218"/>
                <a:gd name="T43" fmla="*/ 261 h 269"/>
                <a:gd name="T44" fmla="*/ 7 w 218"/>
                <a:gd name="T45" fmla="*/ 261 h 269"/>
                <a:gd name="T46" fmla="*/ 14 w 218"/>
                <a:gd name="T47" fmla="*/ 265 h 269"/>
                <a:gd name="T48" fmla="*/ 25 w 218"/>
                <a:gd name="T49" fmla="*/ 268 h 269"/>
                <a:gd name="T50" fmla="*/ 35 w 218"/>
                <a:gd name="T51" fmla="*/ 268 h 269"/>
                <a:gd name="T52" fmla="*/ 46 w 218"/>
                <a:gd name="T53" fmla="*/ 263 h 269"/>
                <a:gd name="T54" fmla="*/ 53 w 218"/>
                <a:gd name="T55" fmla="*/ 257 h 269"/>
                <a:gd name="T56" fmla="*/ 57 w 218"/>
                <a:gd name="T57" fmla="*/ 153 h 269"/>
                <a:gd name="T58" fmla="*/ 57 w 218"/>
                <a:gd name="T59" fmla="*/ 153 h 26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8" h="269">
                  <a:moveTo>
                    <a:pt x="132" y="153"/>
                  </a:moveTo>
                  <a:lnTo>
                    <a:pt x="210" y="50"/>
                  </a:lnTo>
                  <a:lnTo>
                    <a:pt x="214" y="40"/>
                  </a:lnTo>
                  <a:lnTo>
                    <a:pt x="217" y="29"/>
                  </a:lnTo>
                  <a:lnTo>
                    <a:pt x="214" y="19"/>
                  </a:lnTo>
                  <a:lnTo>
                    <a:pt x="210" y="10"/>
                  </a:lnTo>
                  <a:lnTo>
                    <a:pt x="201" y="2"/>
                  </a:lnTo>
                  <a:lnTo>
                    <a:pt x="191" y="0"/>
                  </a:lnTo>
                  <a:lnTo>
                    <a:pt x="182" y="0"/>
                  </a:lnTo>
                  <a:lnTo>
                    <a:pt x="172" y="4"/>
                  </a:lnTo>
                  <a:lnTo>
                    <a:pt x="164" y="10"/>
                  </a:lnTo>
                  <a:lnTo>
                    <a:pt x="157" y="19"/>
                  </a:lnTo>
                  <a:lnTo>
                    <a:pt x="81" y="116"/>
                  </a:lnTo>
                  <a:lnTo>
                    <a:pt x="9" y="213"/>
                  </a:lnTo>
                  <a:lnTo>
                    <a:pt x="3" y="220"/>
                  </a:lnTo>
                  <a:lnTo>
                    <a:pt x="0" y="231"/>
                  </a:lnTo>
                  <a:lnTo>
                    <a:pt x="0" y="242"/>
                  </a:lnTo>
                  <a:lnTo>
                    <a:pt x="1" y="252"/>
                  </a:lnTo>
                  <a:lnTo>
                    <a:pt x="7" y="261"/>
                  </a:lnTo>
                  <a:lnTo>
                    <a:pt x="14" y="265"/>
                  </a:lnTo>
                  <a:lnTo>
                    <a:pt x="25" y="268"/>
                  </a:lnTo>
                  <a:lnTo>
                    <a:pt x="35" y="268"/>
                  </a:lnTo>
                  <a:lnTo>
                    <a:pt x="46" y="263"/>
                  </a:lnTo>
                  <a:lnTo>
                    <a:pt x="53" y="257"/>
                  </a:lnTo>
                  <a:lnTo>
                    <a:pt x="132" y="15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7"/>
            <p:cNvSpPr>
              <a:spLocks/>
            </p:cNvSpPr>
            <p:nvPr/>
          </p:nvSpPr>
          <p:spPr bwMode="auto">
            <a:xfrm>
              <a:off x="1733" y="1209"/>
              <a:ext cx="216" cy="269"/>
            </a:xfrm>
            <a:custGeom>
              <a:avLst/>
              <a:gdLst>
                <a:gd name="T0" fmla="*/ 57 w 218"/>
                <a:gd name="T1" fmla="*/ 153 h 269"/>
                <a:gd name="T2" fmla="*/ 111 w 218"/>
                <a:gd name="T3" fmla="*/ 50 h 269"/>
                <a:gd name="T4" fmla="*/ 111 w 218"/>
                <a:gd name="T5" fmla="*/ 50 h 269"/>
                <a:gd name="T6" fmla="*/ 113 w 218"/>
                <a:gd name="T7" fmla="*/ 40 h 269"/>
                <a:gd name="T8" fmla="*/ 115 w 218"/>
                <a:gd name="T9" fmla="*/ 29 h 269"/>
                <a:gd name="T10" fmla="*/ 113 w 218"/>
                <a:gd name="T11" fmla="*/ 19 h 269"/>
                <a:gd name="T12" fmla="*/ 111 w 218"/>
                <a:gd name="T13" fmla="*/ 10 h 269"/>
                <a:gd name="T14" fmla="*/ 107 w 218"/>
                <a:gd name="T15" fmla="*/ 2 h 269"/>
                <a:gd name="T16" fmla="*/ 107 w 218"/>
                <a:gd name="T17" fmla="*/ 2 h 269"/>
                <a:gd name="T18" fmla="*/ 102 w 218"/>
                <a:gd name="T19" fmla="*/ 0 h 269"/>
                <a:gd name="T20" fmla="*/ 97 w 218"/>
                <a:gd name="T21" fmla="*/ 0 h 269"/>
                <a:gd name="T22" fmla="*/ 92 w 218"/>
                <a:gd name="T23" fmla="*/ 4 h 269"/>
                <a:gd name="T24" fmla="*/ 88 w 218"/>
                <a:gd name="T25" fmla="*/ 10 h 269"/>
                <a:gd name="T26" fmla="*/ 82 w 218"/>
                <a:gd name="T27" fmla="*/ 19 h 269"/>
                <a:gd name="T28" fmla="*/ 54 w 218"/>
                <a:gd name="T29" fmla="*/ 116 h 269"/>
                <a:gd name="T30" fmla="*/ 9 w 218"/>
                <a:gd name="T31" fmla="*/ 213 h 269"/>
                <a:gd name="T32" fmla="*/ 9 w 218"/>
                <a:gd name="T33" fmla="*/ 213 h 269"/>
                <a:gd name="T34" fmla="*/ 3 w 218"/>
                <a:gd name="T35" fmla="*/ 220 h 269"/>
                <a:gd name="T36" fmla="*/ 0 w 218"/>
                <a:gd name="T37" fmla="*/ 231 h 269"/>
                <a:gd name="T38" fmla="*/ 0 w 218"/>
                <a:gd name="T39" fmla="*/ 242 h 269"/>
                <a:gd name="T40" fmla="*/ 1 w 218"/>
                <a:gd name="T41" fmla="*/ 252 h 269"/>
                <a:gd name="T42" fmla="*/ 7 w 218"/>
                <a:gd name="T43" fmla="*/ 261 h 269"/>
                <a:gd name="T44" fmla="*/ 7 w 218"/>
                <a:gd name="T45" fmla="*/ 261 h 269"/>
                <a:gd name="T46" fmla="*/ 14 w 218"/>
                <a:gd name="T47" fmla="*/ 265 h 269"/>
                <a:gd name="T48" fmla="*/ 25 w 218"/>
                <a:gd name="T49" fmla="*/ 268 h 269"/>
                <a:gd name="T50" fmla="*/ 35 w 218"/>
                <a:gd name="T51" fmla="*/ 268 h 269"/>
                <a:gd name="T52" fmla="*/ 46 w 218"/>
                <a:gd name="T53" fmla="*/ 263 h 269"/>
                <a:gd name="T54" fmla="*/ 53 w 218"/>
                <a:gd name="T55" fmla="*/ 257 h 269"/>
                <a:gd name="T56" fmla="*/ 57 w 218"/>
                <a:gd name="T57" fmla="*/ 153 h 269"/>
                <a:gd name="T58" fmla="*/ 57 w 218"/>
                <a:gd name="T59" fmla="*/ 153 h 26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8" h="269">
                  <a:moveTo>
                    <a:pt x="132" y="153"/>
                  </a:moveTo>
                  <a:lnTo>
                    <a:pt x="210" y="50"/>
                  </a:lnTo>
                  <a:lnTo>
                    <a:pt x="214" y="40"/>
                  </a:lnTo>
                  <a:lnTo>
                    <a:pt x="217" y="29"/>
                  </a:lnTo>
                  <a:lnTo>
                    <a:pt x="214" y="19"/>
                  </a:lnTo>
                  <a:lnTo>
                    <a:pt x="210" y="10"/>
                  </a:lnTo>
                  <a:lnTo>
                    <a:pt x="201" y="2"/>
                  </a:lnTo>
                  <a:lnTo>
                    <a:pt x="191" y="0"/>
                  </a:lnTo>
                  <a:lnTo>
                    <a:pt x="182" y="0"/>
                  </a:lnTo>
                  <a:lnTo>
                    <a:pt x="172" y="4"/>
                  </a:lnTo>
                  <a:lnTo>
                    <a:pt x="164" y="10"/>
                  </a:lnTo>
                  <a:lnTo>
                    <a:pt x="157" y="19"/>
                  </a:lnTo>
                  <a:lnTo>
                    <a:pt x="81" y="116"/>
                  </a:lnTo>
                  <a:lnTo>
                    <a:pt x="9" y="213"/>
                  </a:lnTo>
                  <a:lnTo>
                    <a:pt x="3" y="220"/>
                  </a:lnTo>
                  <a:lnTo>
                    <a:pt x="0" y="231"/>
                  </a:lnTo>
                  <a:lnTo>
                    <a:pt x="0" y="242"/>
                  </a:lnTo>
                  <a:lnTo>
                    <a:pt x="1" y="252"/>
                  </a:lnTo>
                  <a:lnTo>
                    <a:pt x="7" y="261"/>
                  </a:lnTo>
                  <a:lnTo>
                    <a:pt x="14" y="265"/>
                  </a:lnTo>
                  <a:lnTo>
                    <a:pt x="25" y="268"/>
                  </a:lnTo>
                  <a:lnTo>
                    <a:pt x="35" y="268"/>
                  </a:lnTo>
                  <a:lnTo>
                    <a:pt x="46" y="263"/>
                  </a:lnTo>
                  <a:lnTo>
                    <a:pt x="53" y="257"/>
                  </a:lnTo>
                  <a:lnTo>
                    <a:pt x="132" y="15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8"/>
            <p:cNvSpPr>
              <a:spLocks/>
            </p:cNvSpPr>
            <p:nvPr/>
          </p:nvSpPr>
          <p:spPr bwMode="auto">
            <a:xfrm>
              <a:off x="1395" y="977"/>
              <a:ext cx="254" cy="272"/>
            </a:xfrm>
            <a:custGeom>
              <a:avLst/>
              <a:gdLst>
                <a:gd name="T0" fmla="*/ 253 w 254"/>
                <a:gd name="T1" fmla="*/ 46 h 272"/>
                <a:gd name="T2" fmla="*/ 242 w 254"/>
                <a:gd name="T3" fmla="*/ 46 h 272"/>
                <a:gd name="T4" fmla="*/ 232 w 254"/>
                <a:gd name="T5" fmla="*/ 48 h 272"/>
                <a:gd name="T6" fmla="*/ 218 w 254"/>
                <a:gd name="T7" fmla="*/ 50 h 272"/>
                <a:gd name="T8" fmla="*/ 209 w 254"/>
                <a:gd name="T9" fmla="*/ 52 h 272"/>
                <a:gd name="T10" fmla="*/ 195 w 254"/>
                <a:gd name="T11" fmla="*/ 57 h 272"/>
                <a:gd name="T12" fmla="*/ 195 w 254"/>
                <a:gd name="T13" fmla="*/ 57 h 272"/>
                <a:gd name="T14" fmla="*/ 172 w 254"/>
                <a:gd name="T15" fmla="*/ 66 h 272"/>
                <a:gd name="T16" fmla="*/ 151 w 254"/>
                <a:gd name="T17" fmla="*/ 82 h 272"/>
                <a:gd name="T18" fmla="*/ 133 w 254"/>
                <a:gd name="T19" fmla="*/ 98 h 272"/>
                <a:gd name="T20" fmla="*/ 115 w 254"/>
                <a:gd name="T21" fmla="*/ 119 h 272"/>
                <a:gd name="T22" fmla="*/ 101 w 254"/>
                <a:gd name="T23" fmla="*/ 142 h 272"/>
                <a:gd name="T24" fmla="*/ 90 w 254"/>
                <a:gd name="T25" fmla="*/ 165 h 272"/>
                <a:gd name="T26" fmla="*/ 82 w 254"/>
                <a:gd name="T27" fmla="*/ 190 h 272"/>
                <a:gd name="T28" fmla="*/ 78 w 254"/>
                <a:gd name="T29" fmla="*/ 218 h 272"/>
                <a:gd name="T30" fmla="*/ 78 w 254"/>
                <a:gd name="T31" fmla="*/ 243 h 272"/>
                <a:gd name="T32" fmla="*/ 80 w 254"/>
                <a:gd name="T33" fmla="*/ 268 h 272"/>
                <a:gd name="T34" fmla="*/ 80 w 254"/>
                <a:gd name="T35" fmla="*/ 268 h 272"/>
                <a:gd name="T36" fmla="*/ 82 w 254"/>
                <a:gd name="T37" fmla="*/ 271 h 272"/>
                <a:gd name="T38" fmla="*/ 80 w 254"/>
                <a:gd name="T39" fmla="*/ 271 h 272"/>
                <a:gd name="T40" fmla="*/ 80 w 254"/>
                <a:gd name="T41" fmla="*/ 268 h 272"/>
                <a:gd name="T42" fmla="*/ 80 w 254"/>
                <a:gd name="T43" fmla="*/ 266 h 272"/>
                <a:gd name="T44" fmla="*/ 80 w 254"/>
                <a:gd name="T45" fmla="*/ 268 h 272"/>
                <a:gd name="T46" fmla="*/ 80 w 254"/>
                <a:gd name="T47" fmla="*/ 268 h 272"/>
                <a:gd name="T48" fmla="*/ 67 w 254"/>
                <a:gd name="T49" fmla="*/ 260 h 272"/>
                <a:gd name="T50" fmla="*/ 55 w 254"/>
                <a:gd name="T51" fmla="*/ 252 h 272"/>
                <a:gd name="T52" fmla="*/ 41 w 254"/>
                <a:gd name="T53" fmla="*/ 241 h 272"/>
                <a:gd name="T54" fmla="*/ 31 w 254"/>
                <a:gd name="T55" fmla="*/ 231 h 272"/>
                <a:gd name="T56" fmla="*/ 23 w 254"/>
                <a:gd name="T57" fmla="*/ 218 h 272"/>
                <a:gd name="T58" fmla="*/ 14 w 254"/>
                <a:gd name="T59" fmla="*/ 206 h 272"/>
                <a:gd name="T60" fmla="*/ 8 w 254"/>
                <a:gd name="T61" fmla="*/ 190 h 272"/>
                <a:gd name="T62" fmla="*/ 4 w 254"/>
                <a:gd name="T63" fmla="*/ 176 h 272"/>
                <a:gd name="T64" fmla="*/ 2 w 254"/>
                <a:gd name="T65" fmla="*/ 162 h 272"/>
                <a:gd name="T66" fmla="*/ 0 w 254"/>
                <a:gd name="T67" fmla="*/ 142 h 272"/>
                <a:gd name="T68" fmla="*/ 0 w 254"/>
                <a:gd name="T69" fmla="*/ 142 h 272"/>
                <a:gd name="T70" fmla="*/ 2 w 254"/>
                <a:gd name="T71" fmla="*/ 121 h 272"/>
                <a:gd name="T72" fmla="*/ 8 w 254"/>
                <a:gd name="T73" fmla="*/ 98 h 272"/>
                <a:gd name="T74" fmla="*/ 16 w 254"/>
                <a:gd name="T75" fmla="*/ 77 h 272"/>
                <a:gd name="T76" fmla="*/ 29 w 254"/>
                <a:gd name="T77" fmla="*/ 59 h 272"/>
                <a:gd name="T78" fmla="*/ 41 w 254"/>
                <a:gd name="T79" fmla="*/ 41 h 272"/>
                <a:gd name="T80" fmla="*/ 61 w 254"/>
                <a:gd name="T81" fmla="*/ 27 h 272"/>
                <a:gd name="T82" fmla="*/ 78 w 254"/>
                <a:gd name="T83" fmla="*/ 15 h 272"/>
                <a:gd name="T84" fmla="*/ 99 w 254"/>
                <a:gd name="T85" fmla="*/ 6 h 272"/>
                <a:gd name="T86" fmla="*/ 122 w 254"/>
                <a:gd name="T87" fmla="*/ 2 h 272"/>
                <a:gd name="T88" fmla="*/ 145 w 254"/>
                <a:gd name="T89" fmla="*/ 0 h 272"/>
                <a:gd name="T90" fmla="*/ 145 w 254"/>
                <a:gd name="T91" fmla="*/ 0 h 272"/>
                <a:gd name="T92" fmla="*/ 158 w 254"/>
                <a:gd name="T93" fmla="*/ 0 h 272"/>
                <a:gd name="T94" fmla="*/ 170 w 254"/>
                <a:gd name="T95" fmla="*/ 2 h 272"/>
                <a:gd name="T96" fmla="*/ 183 w 254"/>
                <a:gd name="T97" fmla="*/ 4 h 272"/>
                <a:gd name="T98" fmla="*/ 193 w 254"/>
                <a:gd name="T99" fmla="*/ 6 h 272"/>
                <a:gd name="T100" fmla="*/ 206 w 254"/>
                <a:gd name="T101" fmla="*/ 13 h 272"/>
                <a:gd name="T102" fmla="*/ 214 w 254"/>
                <a:gd name="T103" fmla="*/ 16 h 272"/>
                <a:gd name="T104" fmla="*/ 225 w 254"/>
                <a:gd name="T105" fmla="*/ 23 h 272"/>
                <a:gd name="T106" fmla="*/ 236 w 254"/>
                <a:gd name="T107" fmla="*/ 31 h 272"/>
                <a:gd name="T108" fmla="*/ 244 w 254"/>
                <a:gd name="T109" fmla="*/ 38 h 272"/>
                <a:gd name="T110" fmla="*/ 253 w 254"/>
                <a:gd name="T111" fmla="*/ 46 h 272"/>
                <a:gd name="T112" fmla="*/ 253 w 254"/>
                <a:gd name="T113" fmla="*/ 46 h 2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54" h="272">
                  <a:moveTo>
                    <a:pt x="253" y="46"/>
                  </a:moveTo>
                  <a:lnTo>
                    <a:pt x="242" y="46"/>
                  </a:lnTo>
                  <a:lnTo>
                    <a:pt x="232" y="48"/>
                  </a:lnTo>
                  <a:lnTo>
                    <a:pt x="218" y="50"/>
                  </a:lnTo>
                  <a:lnTo>
                    <a:pt x="209" y="52"/>
                  </a:lnTo>
                  <a:lnTo>
                    <a:pt x="195" y="57"/>
                  </a:lnTo>
                  <a:lnTo>
                    <a:pt x="172" y="66"/>
                  </a:lnTo>
                  <a:lnTo>
                    <a:pt x="151" y="82"/>
                  </a:lnTo>
                  <a:lnTo>
                    <a:pt x="133" y="98"/>
                  </a:lnTo>
                  <a:lnTo>
                    <a:pt x="115" y="119"/>
                  </a:lnTo>
                  <a:lnTo>
                    <a:pt x="101" y="142"/>
                  </a:lnTo>
                  <a:lnTo>
                    <a:pt x="90" y="165"/>
                  </a:lnTo>
                  <a:lnTo>
                    <a:pt x="82" y="190"/>
                  </a:lnTo>
                  <a:lnTo>
                    <a:pt x="78" y="218"/>
                  </a:lnTo>
                  <a:lnTo>
                    <a:pt x="78" y="243"/>
                  </a:lnTo>
                  <a:lnTo>
                    <a:pt x="80" y="268"/>
                  </a:lnTo>
                  <a:lnTo>
                    <a:pt x="82" y="271"/>
                  </a:lnTo>
                  <a:lnTo>
                    <a:pt x="80" y="271"/>
                  </a:lnTo>
                  <a:lnTo>
                    <a:pt x="80" y="268"/>
                  </a:lnTo>
                  <a:lnTo>
                    <a:pt x="80" y="266"/>
                  </a:lnTo>
                  <a:lnTo>
                    <a:pt x="80" y="268"/>
                  </a:lnTo>
                  <a:lnTo>
                    <a:pt x="67" y="260"/>
                  </a:lnTo>
                  <a:lnTo>
                    <a:pt x="55" y="252"/>
                  </a:lnTo>
                  <a:lnTo>
                    <a:pt x="41" y="241"/>
                  </a:lnTo>
                  <a:lnTo>
                    <a:pt x="31" y="231"/>
                  </a:lnTo>
                  <a:lnTo>
                    <a:pt x="23" y="218"/>
                  </a:lnTo>
                  <a:lnTo>
                    <a:pt x="14" y="206"/>
                  </a:lnTo>
                  <a:lnTo>
                    <a:pt x="8" y="190"/>
                  </a:lnTo>
                  <a:lnTo>
                    <a:pt x="4" y="176"/>
                  </a:lnTo>
                  <a:lnTo>
                    <a:pt x="2" y="162"/>
                  </a:lnTo>
                  <a:lnTo>
                    <a:pt x="0" y="142"/>
                  </a:lnTo>
                  <a:lnTo>
                    <a:pt x="2" y="121"/>
                  </a:lnTo>
                  <a:lnTo>
                    <a:pt x="8" y="98"/>
                  </a:lnTo>
                  <a:lnTo>
                    <a:pt x="16" y="77"/>
                  </a:lnTo>
                  <a:lnTo>
                    <a:pt x="29" y="59"/>
                  </a:lnTo>
                  <a:lnTo>
                    <a:pt x="41" y="41"/>
                  </a:lnTo>
                  <a:lnTo>
                    <a:pt x="61" y="27"/>
                  </a:lnTo>
                  <a:lnTo>
                    <a:pt x="78" y="15"/>
                  </a:lnTo>
                  <a:lnTo>
                    <a:pt x="99" y="6"/>
                  </a:lnTo>
                  <a:lnTo>
                    <a:pt x="122" y="2"/>
                  </a:lnTo>
                  <a:lnTo>
                    <a:pt x="145" y="0"/>
                  </a:lnTo>
                  <a:lnTo>
                    <a:pt x="158" y="0"/>
                  </a:lnTo>
                  <a:lnTo>
                    <a:pt x="170" y="2"/>
                  </a:lnTo>
                  <a:lnTo>
                    <a:pt x="183" y="4"/>
                  </a:lnTo>
                  <a:lnTo>
                    <a:pt x="193" y="6"/>
                  </a:lnTo>
                  <a:lnTo>
                    <a:pt x="206" y="13"/>
                  </a:lnTo>
                  <a:lnTo>
                    <a:pt x="214" y="16"/>
                  </a:lnTo>
                  <a:lnTo>
                    <a:pt x="225" y="23"/>
                  </a:lnTo>
                  <a:lnTo>
                    <a:pt x="236" y="31"/>
                  </a:lnTo>
                  <a:lnTo>
                    <a:pt x="244" y="38"/>
                  </a:lnTo>
                  <a:lnTo>
                    <a:pt x="253" y="4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9"/>
            <p:cNvSpPr>
              <a:spLocks/>
            </p:cNvSpPr>
            <p:nvPr/>
          </p:nvSpPr>
          <p:spPr bwMode="auto">
            <a:xfrm>
              <a:off x="1395" y="977"/>
              <a:ext cx="254" cy="272"/>
            </a:xfrm>
            <a:custGeom>
              <a:avLst/>
              <a:gdLst>
                <a:gd name="T0" fmla="*/ 253 w 254"/>
                <a:gd name="T1" fmla="*/ 46 h 272"/>
                <a:gd name="T2" fmla="*/ 242 w 254"/>
                <a:gd name="T3" fmla="*/ 46 h 272"/>
                <a:gd name="T4" fmla="*/ 232 w 254"/>
                <a:gd name="T5" fmla="*/ 48 h 272"/>
                <a:gd name="T6" fmla="*/ 218 w 254"/>
                <a:gd name="T7" fmla="*/ 50 h 272"/>
                <a:gd name="T8" fmla="*/ 209 w 254"/>
                <a:gd name="T9" fmla="*/ 52 h 272"/>
                <a:gd name="T10" fmla="*/ 195 w 254"/>
                <a:gd name="T11" fmla="*/ 57 h 272"/>
                <a:gd name="T12" fmla="*/ 195 w 254"/>
                <a:gd name="T13" fmla="*/ 57 h 272"/>
                <a:gd name="T14" fmla="*/ 172 w 254"/>
                <a:gd name="T15" fmla="*/ 66 h 272"/>
                <a:gd name="T16" fmla="*/ 151 w 254"/>
                <a:gd name="T17" fmla="*/ 82 h 272"/>
                <a:gd name="T18" fmla="*/ 133 w 254"/>
                <a:gd name="T19" fmla="*/ 98 h 272"/>
                <a:gd name="T20" fmla="*/ 115 w 254"/>
                <a:gd name="T21" fmla="*/ 119 h 272"/>
                <a:gd name="T22" fmla="*/ 101 w 254"/>
                <a:gd name="T23" fmla="*/ 142 h 272"/>
                <a:gd name="T24" fmla="*/ 90 w 254"/>
                <a:gd name="T25" fmla="*/ 165 h 272"/>
                <a:gd name="T26" fmla="*/ 82 w 254"/>
                <a:gd name="T27" fmla="*/ 190 h 272"/>
                <a:gd name="T28" fmla="*/ 78 w 254"/>
                <a:gd name="T29" fmla="*/ 218 h 272"/>
                <a:gd name="T30" fmla="*/ 78 w 254"/>
                <a:gd name="T31" fmla="*/ 243 h 272"/>
                <a:gd name="T32" fmla="*/ 80 w 254"/>
                <a:gd name="T33" fmla="*/ 268 h 272"/>
                <a:gd name="T34" fmla="*/ 80 w 254"/>
                <a:gd name="T35" fmla="*/ 268 h 272"/>
                <a:gd name="T36" fmla="*/ 82 w 254"/>
                <a:gd name="T37" fmla="*/ 271 h 272"/>
                <a:gd name="T38" fmla="*/ 80 w 254"/>
                <a:gd name="T39" fmla="*/ 271 h 272"/>
                <a:gd name="T40" fmla="*/ 80 w 254"/>
                <a:gd name="T41" fmla="*/ 268 h 272"/>
                <a:gd name="T42" fmla="*/ 80 w 254"/>
                <a:gd name="T43" fmla="*/ 266 h 272"/>
                <a:gd name="T44" fmla="*/ 80 w 254"/>
                <a:gd name="T45" fmla="*/ 268 h 272"/>
                <a:gd name="T46" fmla="*/ 80 w 254"/>
                <a:gd name="T47" fmla="*/ 268 h 272"/>
                <a:gd name="T48" fmla="*/ 67 w 254"/>
                <a:gd name="T49" fmla="*/ 260 h 272"/>
                <a:gd name="T50" fmla="*/ 55 w 254"/>
                <a:gd name="T51" fmla="*/ 252 h 272"/>
                <a:gd name="T52" fmla="*/ 41 w 254"/>
                <a:gd name="T53" fmla="*/ 241 h 272"/>
                <a:gd name="T54" fmla="*/ 31 w 254"/>
                <a:gd name="T55" fmla="*/ 231 h 272"/>
                <a:gd name="T56" fmla="*/ 23 w 254"/>
                <a:gd name="T57" fmla="*/ 218 h 272"/>
                <a:gd name="T58" fmla="*/ 14 w 254"/>
                <a:gd name="T59" fmla="*/ 206 h 272"/>
                <a:gd name="T60" fmla="*/ 8 w 254"/>
                <a:gd name="T61" fmla="*/ 190 h 272"/>
                <a:gd name="T62" fmla="*/ 4 w 254"/>
                <a:gd name="T63" fmla="*/ 176 h 272"/>
                <a:gd name="T64" fmla="*/ 2 w 254"/>
                <a:gd name="T65" fmla="*/ 162 h 272"/>
                <a:gd name="T66" fmla="*/ 0 w 254"/>
                <a:gd name="T67" fmla="*/ 142 h 272"/>
                <a:gd name="T68" fmla="*/ 0 w 254"/>
                <a:gd name="T69" fmla="*/ 142 h 272"/>
                <a:gd name="T70" fmla="*/ 2 w 254"/>
                <a:gd name="T71" fmla="*/ 121 h 272"/>
                <a:gd name="T72" fmla="*/ 8 w 254"/>
                <a:gd name="T73" fmla="*/ 98 h 272"/>
                <a:gd name="T74" fmla="*/ 16 w 254"/>
                <a:gd name="T75" fmla="*/ 77 h 272"/>
                <a:gd name="T76" fmla="*/ 29 w 254"/>
                <a:gd name="T77" fmla="*/ 59 h 272"/>
                <a:gd name="T78" fmla="*/ 41 w 254"/>
                <a:gd name="T79" fmla="*/ 41 h 272"/>
                <a:gd name="T80" fmla="*/ 61 w 254"/>
                <a:gd name="T81" fmla="*/ 27 h 272"/>
                <a:gd name="T82" fmla="*/ 78 w 254"/>
                <a:gd name="T83" fmla="*/ 15 h 272"/>
                <a:gd name="T84" fmla="*/ 99 w 254"/>
                <a:gd name="T85" fmla="*/ 6 h 272"/>
                <a:gd name="T86" fmla="*/ 122 w 254"/>
                <a:gd name="T87" fmla="*/ 2 h 272"/>
                <a:gd name="T88" fmla="*/ 145 w 254"/>
                <a:gd name="T89" fmla="*/ 0 h 272"/>
                <a:gd name="T90" fmla="*/ 145 w 254"/>
                <a:gd name="T91" fmla="*/ 0 h 272"/>
                <a:gd name="T92" fmla="*/ 158 w 254"/>
                <a:gd name="T93" fmla="*/ 0 h 272"/>
                <a:gd name="T94" fmla="*/ 170 w 254"/>
                <a:gd name="T95" fmla="*/ 2 h 272"/>
                <a:gd name="T96" fmla="*/ 183 w 254"/>
                <a:gd name="T97" fmla="*/ 4 h 272"/>
                <a:gd name="T98" fmla="*/ 193 w 254"/>
                <a:gd name="T99" fmla="*/ 6 h 272"/>
                <a:gd name="T100" fmla="*/ 206 w 254"/>
                <a:gd name="T101" fmla="*/ 13 h 272"/>
                <a:gd name="T102" fmla="*/ 214 w 254"/>
                <a:gd name="T103" fmla="*/ 16 h 272"/>
                <a:gd name="T104" fmla="*/ 225 w 254"/>
                <a:gd name="T105" fmla="*/ 23 h 272"/>
                <a:gd name="T106" fmla="*/ 236 w 254"/>
                <a:gd name="T107" fmla="*/ 31 h 272"/>
                <a:gd name="T108" fmla="*/ 244 w 254"/>
                <a:gd name="T109" fmla="*/ 38 h 272"/>
                <a:gd name="T110" fmla="*/ 253 w 254"/>
                <a:gd name="T111" fmla="*/ 46 h 272"/>
                <a:gd name="T112" fmla="*/ 253 w 254"/>
                <a:gd name="T113" fmla="*/ 46 h 2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54" h="272">
                  <a:moveTo>
                    <a:pt x="253" y="46"/>
                  </a:moveTo>
                  <a:lnTo>
                    <a:pt x="242" y="46"/>
                  </a:lnTo>
                  <a:lnTo>
                    <a:pt x="232" y="48"/>
                  </a:lnTo>
                  <a:lnTo>
                    <a:pt x="218" y="50"/>
                  </a:lnTo>
                  <a:lnTo>
                    <a:pt x="209" y="52"/>
                  </a:lnTo>
                  <a:lnTo>
                    <a:pt x="195" y="57"/>
                  </a:lnTo>
                  <a:lnTo>
                    <a:pt x="172" y="66"/>
                  </a:lnTo>
                  <a:lnTo>
                    <a:pt x="151" y="82"/>
                  </a:lnTo>
                  <a:lnTo>
                    <a:pt x="133" y="98"/>
                  </a:lnTo>
                  <a:lnTo>
                    <a:pt x="115" y="119"/>
                  </a:lnTo>
                  <a:lnTo>
                    <a:pt x="101" y="142"/>
                  </a:lnTo>
                  <a:lnTo>
                    <a:pt x="90" y="165"/>
                  </a:lnTo>
                  <a:lnTo>
                    <a:pt x="82" y="190"/>
                  </a:lnTo>
                  <a:lnTo>
                    <a:pt x="78" y="218"/>
                  </a:lnTo>
                  <a:lnTo>
                    <a:pt x="78" y="243"/>
                  </a:lnTo>
                  <a:lnTo>
                    <a:pt x="80" y="268"/>
                  </a:lnTo>
                  <a:lnTo>
                    <a:pt x="82" y="271"/>
                  </a:lnTo>
                  <a:lnTo>
                    <a:pt x="80" y="271"/>
                  </a:lnTo>
                  <a:lnTo>
                    <a:pt x="80" y="268"/>
                  </a:lnTo>
                  <a:lnTo>
                    <a:pt x="80" y="266"/>
                  </a:lnTo>
                  <a:lnTo>
                    <a:pt x="80" y="268"/>
                  </a:lnTo>
                  <a:lnTo>
                    <a:pt x="67" y="260"/>
                  </a:lnTo>
                  <a:lnTo>
                    <a:pt x="55" y="252"/>
                  </a:lnTo>
                  <a:lnTo>
                    <a:pt x="41" y="241"/>
                  </a:lnTo>
                  <a:lnTo>
                    <a:pt x="31" y="231"/>
                  </a:lnTo>
                  <a:lnTo>
                    <a:pt x="23" y="218"/>
                  </a:lnTo>
                  <a:lnTo>
                    <a:pt x="14" y="206"/>
                  </a:lnTo>
                  <a:lnTo>
                    <a:pt x="8" y="190"/>
                  </a:lnTo>
                  <a:lnTo>
                    <a:pt x="4" y="176"/>
                  </a:lnTo>
                  <a:lnTo>
                    <a:pt x="2" y="162"/>
                  </a:lnTo>
                  <a:lnTo>
                    <a:pt x="0" y="142"/>
                  </a:lnTo>
                  <a:lnTo>
                    <a:pt x="2" y="121"/>
                  </a:lnTo>
                  <a:lnTo>
                    <a:pt x="8" y="98"/>
                  </a:lnTo>
                  <a:lnTo>
                    <a:pt x="16" y="77"/>
                  </a:lnTo>
                  <a:lnTo>
                    <a:pt x="29" y="59"/>
                  </a:lnTo>
                  <a:lnTo>
                    <a:pt x="41" y="41"/>
                  </a:lnTo>
                  <a:lnTo>
                    <a:pt x="61" y="27"/>
                  </a:lnTo>
                  <a:lnTo>
                    <a:pt x="78" y="15"/>
                  </a:lnTo>
                  <a:lnTo>
                    <a:pt x="99" y="6"/>
                  </a:lnTo>
                  <a:lnTo>
                    <a:pt x="122" y="2"/>
                  </a:lnTo>
                  <a:lnTo>
                    <a:pt x="145" y="0"/>
                  </a:lnTo>
                  <a:lnTo>
                    <a:pt x="158" y="0"/>
                  </a:lnTo>
                  <a:lnTo>
                    <a:pt x="170" y="2"/>
                  </a:lnTo>
                  <a:lnTo>
                    <a:pt x="183" y="4"/>
                  </a:lnTo>
                  <a:lnTo>
                    <a:pt x="193" y="6"/>
                  </a:lnTo>
                  <a:lnTo>
                    <a:pt x="206" y="13"/>
                  </a:lnTo>
                  <a:lnTo>
                    <a:pt x="214" y="16"/>
                  </a:lnTo>
                  <a:lnTo>
                    <a:pt x="225" y="23"/>
                  </a:lnTo>
                  <a:lnTo>
                    <a:pt x="236" y="31"/>
                  </a:lnTo>
                  <a:lnTo>
                    <a:pt x="244" y="38"/>
                  </a:lnTo>
                  <a:lnTo>
                    <a:pt x="253" y="4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30"/>
            <p:cNvSpPr>
              <a:spLocks/>
            </p:cNvSpPr>
            <p:nvPr/>
          </p:nvSpPr>
          <p:spPr bwMode="auto">
            <a:xfrm>
              <a:off x="1267" y="883"/>
              <a:ext cx="245" cy="244"/>
            </a:xfrm>
            <a:custGeom>
              <a:avLst/>
              <a:gdLst>
                <a:gd name="T0" fmla="*/ 8 w 245"/>
                <a:gd name="T1" fmla="*/ 82 h 243"/>
                <a:gd name="T2" fmla="*/ 4 w 245"/>
                <a:gd name="T3" fmla="*/ 101 h 243"/>
                <a:gd name="T4" fmla="*/ 2 w 245"/>
                <a:gd name="T5" fmla="*/ 197 h 243"/>
                <a:gd name="T6" fmla="*/ 4 w 245"/>
                <a:gd name="T7" fmla="*/ 215 h 243"/>
                <a:gd name="T8" fmla="*/ 15 w 245"/>
                <a:gd name="T9" fmla="*/ 252 h 243"/>
                <a:gd name="T10" fmla="*/ 38 w 245"/>
                <a:gd name="T11" fmla="*/ 280 h 243"/>
                <a:gd name="T12" fmla="*/ 67 w 245"/>
                <a:gd name="T13" fmla="*/ 304 h 243"/>
                <a:gd name="T14" fmla="*/ 103 w 245"/>
                <a:gd name="T15" fmla="*/ 314 h 243"/>
                <a:gd name="T16" fmla="*/ 124 w 245"/>
                <a:gd name="T17" fmla="*/ 317 h 243"/>
                <a:gd name="T18" fmla="*/ 162 w 245"/>
                <a:gd name="T19" fmla="*/ 310 h 243"/>
                <a:gd name="T20" fmla="*/ 193 w 245"/>
                <a:gd name="T21" fmla="*/ 293 h 243"/>
                <a:gd name="T22" fmla="*/ 220 w 245"/>
                <a:gd name="T23" fmla="*/ 266 h 243"/>
                <a:gd name="T24" fmla="*/ 238 w 245"/>
                <a:gd name="T25" fmla="*/ 234 h 243"/>
                <a:gd name="T26" fmla="*/ 244 w 245"/>
                <a:gd name="T27" fmla="*/ 119 h 243"/>
                <a:gd name="T28" fmla="*/ 241 w 245"/>
                <a:gd name="T29" fmla="*/ 101 h 243"/>
                <a:gd name="T30" fmla="*/ 229 w 245"/>
                <a:gd name="T31" fmla="*/ 64 h 243"/>
                <a:gd name="T32" fmla="*/ 208 w 245"/>
                <a:gd name="T33" fmla="*/ 34 h 243"/>
                <a:gd name="T34" fmla="*/ 179 w 245"/>
                <a:gd name="T35" fmla="*/ 12 h 243"/>
                <a:gd name="T36" fmla="*/ 140 w 245"/>
                <a:gd name="T37" fmla="*/ 2 h 243"/>
                <a:gd name="T38" fmla="*/ 122 w 245"/>
                <a:gd name="T39" fmla="*/ 0 h 243"/>
                <a:gd name="T40" fmla="*/ 107 w 245"/>
                <a:gd name="T41" fmla="*/ 0 h 243"/>
                <a:gd name="T42" fmla="*/ 92 w 245"/>
                <a:gd name="T43" fmla="*/ 4 h 243"/>
                <a:gd name="T44" fmla="*/ 78 w 245"/>
                <a:gd name="T45" fmla="*/ 8 h 243"/>
                <a:gd name="T46" fmla="*/ 65 w 245"/>
                <a:gd name="T47" fmla="*/ 14 h 243"/>
                <a:gd name="T48" fmla="*/ 52 w 245"/>
                <a:gd name="T49" fmla="*/ 23 h 243"/>
                <a:gd name="T50" fmla="*/ 48 w 245"/>
                <a:gd name="T51" fmla="*/ 20 h 243"/>
                <a:gd name="T52" fmla="*/ 40 w 245"/>
                <a:gd name="T53" fmla="*/ 16 h 243"/>
                <a:gd name="T54" fmla="*/ 31 w 245"/>
                <a:gd name="T55" fmla="*/ 14 h 243"/>
                <a:gd name="T56" fmla="*/ 20 w 245"/>
                <a:gd name="T57" fmla="*/ 16 h 243"/>
                <a:gd name="T58" fmla="*/ 6 w 245"/>
                <a:gd name="T59" fmla="*/ 27 h 243"/>
                <a:gd name="T60" fmla="*/ 0 w 245"/>
                <a:gd name="T61" fmla="*/ 48 h 243"/>
                <a:gd name="T62" fmla="*/ 0 w 245"/>
                <a:gd name="T63" fmla="*/ 52 h 243"/>
                <a:gd name="T64" fmla="*/ 4 w 245"/>
                <a:gd name="T65" fmla="*/ 62 h 243"/>
                <a:gd name="T66" fmla="*/ 13 w 245"/>
                <a:gd name="T67" fmla="*/ 71 h 24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45" h="243">
                  <a:moveTo>
                    <a:pt x="13" y="71"/>
                  </a:moveTo>
                  <a:lnTo>
                    <a:pt x="8" y="82"/>
                  </a:lnTo>
                  <a:lnTo>
                    <a:pt x="6" y="90"/>
                  </a:lnTo>
                  <a:lnTo>
                    <a:pt x="4" y="101"/>
                  </a:lnTo>
                  <a:lnTo>
                    <a:pt x="2" y="111"/>
                  </a:lnTo>
                  <a:lnTo>
                    <a:pt x="2" y="122"/>
                  </a:lnTo>
                  <a:lnTo>
                    <a:pt x="4" y="140"/>
                  </a:lnTo>
                  <a:lnTo>
                    <a:pt x="8" y="159"/>
                  </a:lnTo>
                  <a:lnTo>
                    <a:pt x="15" y="177"/>
                  </a:lnTo>
                  <a:lnTo>
                    <a:pt x="25" y="193"/>
                  </a:lnTo>
                  <a:lnTo>
                    <a:pt x="38" y="205"/>
                  </a:lnTo>
                  <a:lnTo>
                    <a:pt x="52" y="218"/>
                  </a:lnTo>
                  <a:lnTo>
                    <a:pt x="67" y="229"/>
                  </a:lnTo>
                  <a:lnTo>
                    <a:pt x="84" y="235"/>
                  </a:lnTo>
                  <a:lnTo>
                    <a:pt x="103" y="239"/>
                  </a:lnTo>
                  <a:lnTo>
                    <a:pt x="124" y="242"/>
                  </a:lnTo>
                  <a:lnTo>
                    <a:pt x="142" y="239"/>
                  </a:lnTo>
                  <a:lnTo>
                    <a:pt x="162" y="235"/>
                  </a:lnTo>
                  <a:lnTo>
                    <a:pt x="179" y="227"/>
                  </a:lnTo>
                  <a:lnTo>
                    <a:pt x="193" y="218"/>
                  </a:lnTo>
                  <a:lnTo>
                    <a:pt x="208" y="205"/>
                  </a:lnTo>
                  <a:lnTo>
                    <a:pt x="220" y="191"/>
                  </a:lnTo>
                  <a:lnTo>
                    <a:pt x="231" y="177"/>
                  </a:lnTo>
                  <a:lnTo>
                    <a:pt x="238" y="159"/>
                  </a:lnTo>
                  <a:lnTo>
                    <a:pt x="241" y="140"/>
                  </a:lnTo>
                  <a:lnTo>
                    <a:pt x="244" y="119"/>
                  </a:lnTo>
                  <a:lnTo>
                    <a:pt x="241" y="101"/>
                  </a:lnTo>
                  <a:lnTo>
                    <a:pt x="238" y="82"/>
                  </a:lnTo>
                  <a:lnTo>
                    <a:pt x="229" y="64"/>
                  </a:lnTo>
                  <a:lnTo>
                    <a:pt x="218" y="48"/>
                  </a:lnTo>
                  <a:lnTo>
                    <a:pt x="208" y="34"/>
                  </a:lnTo>
                  <a:lnTo>
                    <a:pt x="193" y="23"/>
                  </a:lnTo>
                  <a:lnTo>
                    <a:pt x="179" y="12"/>
                  </a:lnTo>
                  <a:lnTo>
                    <a:pt x="160" y="6"/>
                  </a:lnTo>
                  <a:lnTo>
                    <a:pt x="140" y="2"/>
                  </a:lnTo>
                  <a:lnTo>
                    <a:pt x="122" y="0"/>
                  </a:lnTo>
                  <a:lnTo>
                    <a:pt x="114" y="0"/>
                  </a:lnTo>
                  <a:lnTo>
                    <a:pt x="107" y="0"/>
                  </a:lnTo>
                  <a:lnTo>
                    <a:pt x="98" y="2"/>
                  </a:lnTo>
                  <a:lnTo>
                    <a:pt x="92" y="4"/>
                  </a:lnTo>
                  <a:lnTo>
                    <a:pt x="84" y="6"/>
                  </a:lnTo>
                  <a:lnTo>
                    <a:pt x="78" y="8"/>
                  </a:lnTo>
                  <a:lnTo>
                    <a:pt x="71" y="12"/>
                  </a:lnTo>
                  <a:lnTo>
                    <a:pt x="65" y="14"/>
                  </a:lnTo>
                  <a:lnTo>
                    <a:pt x="57" y="18"/>
                  </a:lnTo>
                  <a:lnTo>
                    <a:pt x="52" y="23"/>
                  </a:lnTo>
                  <a:lnTo>
                    <a:pt x="48" y="20"/>
                  </a:lnTo>
                  <a:lnTo>
                    <a:pt x="43" y="18"/>
                  </a:lnTo>
                  <a:lnTo>
                    <a:pt x="40" y="16"/>
                  </a:lnTo>
                  <a:lnTo>
                    <a:pt x="36" y="14"/>
                  </a:lnTo>
                  <a:lnTo>
                    <a:pt x="31" y="14"/>
                  </a:lnTo>
                  <a:lnTo>
                    <a:pt x="20" y="16"/>
                  </a:lnTo>
                  <a:lnTo>
                    <a:pt x="13" y="20"/>
                  </a:lnTo>
                  <a:lnTo>
                    <a:pt x="6" y="27"/>
                  </a:lnTo>
                  <a:lnTo>
                    <a:pt x="2" y="37"/>
                  </a:lnTo>
                  <a:lnTo>
                    <a:pt x="0" y="48"/>
                  </a:lnTo>
                  <a:lnTo>
                    <a:pt x="0" y="52"/>
                  </a:lnTo>
                  <a:lnTo>
                    <a:pt x="2" y="59"/>
                  </a:lnTo>
                  <a:lnTo>
                    <a:pt x="4" y="62"/>
                  </a:lnTo>
                  <a:lnTo>
                    <a:pt x="8" y="67"/>
                  </a:lnTo>
                  <a:lnTo>
                    <a:pt x="13" y="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31"/>
            <p:cNvSpPr>
              <a:spLocks/>
            </p:cNvSpPr>
            <p:nvPr/>
          </p:nvSpPr>
          <p:spPr bwMode="auto">
            <a:xfrm>
              <a:off x="1267" y="883"/>
              <a:ext cx="245" cy="244"/>
            </a:xfrm>
            <a:custGeom>
              <a:avLst/>
              <a:gdLst>
                <a:gd name="T0" fmla="*/ 8 w 245"/>
                <a:gd name="T1" fmla="*/ 82 h 243"/>
                <a:gd name="T2" fmla="*/ 4 w 245"/>
                <a:gd name="T3" fmla="*/ 101 h 243"/>
                <a:gd name="T4" fmla="*/ 2 w 245"/>
                <a:gd name="T5" fmla="*/ 197 h 243"/>
                <a:gd name="T6" fmla="*/ 4 w 245"/>
                <a:gd name="T7" fmla="*/ 215 h 243"/>
                <a:gd name="T8" fmla="*/ 15 w 245"/>
                <a:gd name="T9" fmla="*/ 252 h 243"/>
                <a:gd name="T10" fmla="*/ 38 w 245"/>
                <a:gd name="T11" fmla="*/ 280 h 243"/>
                <a:gd name="T12" fmla="*/ 67 w 245"/>
                <a:gd name="T13" fmla="*/ 304 h 243"/>
                <a:gd name="T14" fmla="*/ 103 w 245"/>
                <a:gd name="T15" fmla="*/ 314 h 243"/>
                <a:gd name="T16" fmla="*/ 124 w 245"/>
                <a:gd name="T17" fmla="*/ 317 h 243"/>
                <a:gd name="T18" fmla="*/ 162 w 245"/>
                <a:gd name="T19" fmla="*/ 310 h 243"/>
                <a:gd name="T20" fmla="*/ 193 w 245"/>
                <a:gd name="T21" fmla="*/ 293 h 243"/>
                <a:gd name="T22" fmla="*/ 220 w 245"/>
                <a:gd name="T23" fmla="*/ 266 h 243"/>
                <a:gd name="T24" fmla="*/ 238 w 245"/>
                <a:gd name="T25" fmla="*/ 234 h 243"/>
                <a:gd name="T26" fmla="*/ 244 w 245"/>
                <a:gd name="T27" fmla="*/ 119 h 243"/>
                <a:gd name="T28" fmla="*/ 241 w 245"/>
                <a:gd name="T29" fmla="*/ 101 h 243"/>
                <a:gd name="T30" fmla="*/ 229 w 245"/>
                <a:gd name="T31" fmla="*/ 64 h 243"/>
                <a:gd name="T32" fmla="*/ 208 w 245"/>
                <a:gd name="T33" fmla="*/ 34 h 243"/>
                <a:gd name="T34" fmla="*/ 179 w 245"/>
                <a:gd name="T35" fmla="*/ 12 h 243"/>
                <a:gd name="T36" fmla="*/ 140 w 245"/>
                <a:gd name="T37" fmla="*/ 2 h 243"/>
                <a:gd name="T38" fmla="*/ 122 w 245"/>
                <a:gd name="T39" fmla="*/ 0 h 243"/>
                <a:gd name="T40" fmla="*/ 107 w 245"/>
                <a:gd name="T41" fmla="*/ 0 h 243"/>
                <a:gd name="T42" fmla="*/ 92 w 245"/>
                <a:gd name="T43" fmla="*/ 4 h 243"/>
                <a:gd name="T44" fmla="*/ 78 w 245"/>
                <a:gd name="T45" fmla="*/ 8 h 243"/>
                <a:gd name="T46" fmla="*/ 65 w 245"/>
                <a:gd name="T47" fmla="*/ 14 h 243"/>
                <a:gd name="T48" fmla="*/ 52 w 245"/>
                <a:gd name="T49" fmla="*/ 23 h 243"/>
                <a:gd name="T50" fmla="*/ 48 w 245"/>
                <a:gd name="T51" fmla="*/ 20 h 243"/>
                <a:gd name="T52" fmla="*/ 40 w 245"/>
                <a:gd name="T53" fmla="*/ 16 h 243"/>
                <a:gd name="T54" fmla="*/ 31 w 245"/>
                <a:gd name="T55" fmla="*/ 14 h 243"/>
                <a:gd name="T56" fmla="*/ 20 w 245"/>
                <a:gd name="T57" fmla="*/ 16 h 243"/>
                <a:gd name="T58" fmla="*/ 6 w 245"/>
                <a:gd name="T59" fmla="*/ 27 h 243"/>
                <a:gd name="T60" fmla="*/ 0 w 245"/>
                <a:gd name="T61" fmla="*/ 48 h 243"/>
                <a:gd name="T62" fmla="*/ 0 w 245"/>
                <a:gd name="T63" fmla="*/ 52 h 243"/>
                <a:gd name="T64" fmla="*/ 4 w 245"/>
                <a:gd name="T65" fmla="*/ 62 h 243"/>
                <a:gd name="T66" fmla="*/ 13 w 245"/>
                <a:gd name="T67" fmla="*/ 71 h 24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45" h="243">
                  <a:moveTo>
                    <a:pt x="13" y="71"/>
                  </a:moveTo>
                  <a:lnTo>
                    <a:pt x="8" y="82"/>
                  </a:lnTo>
                  <a:lnTo>
                    <a:pt x="6" y="90"/>
                  </a:lnTo>
                  <a:lnTo>
                    <a:pt x="4" y="101"/>
                  </a:lnTo>
                  <a:lnTo>
                    <a:pt x="2" y="111"/>
                  </a:lnTo>
                  <a:lnTo>
                    <a:pt x="2" y="122"/>
                  </a:lnTo>
                  <a:lnTo>
                    <a:pt x="4" y="140"/>
                  </a:lnTo>
                  <a:lnTo>
                    <a:pt x="8" y="159"/>
                  </a:lnTo>
                  <a:lnTo>
                    <a:pt x="15" y="177"/>
                  </a:lnTo>
                  <a:lnTo>
                    <a:pt x="25" y="193"/>
                  </a:lnTo>
                  <a:lnTo>
                    <a:pt x="38" y="205"/>
                  </a:lnTo>
                  <a:lnTo>
                    <a:pt x="52" y="218"/>
                  </a:lnTo>
                  <a:lnTo>
                    <a:pt x="67" y="229"/>
                  </a:lnTo>
                  <a:lnTo>
                    <a:pt x="84" y="235"/>
                  </a:lnTo>
                  <a:lnTo>
                    <a:pt x="103" y="239"/>
                  </a:lnTo>
                  <a:lnTo>
                    <a:pt x="124" y="242"/>
                  </a:lnTo>
                  <a:lnTo>
                    <a:pt x="142" y="239"/>
                  </a:lnTo>
                  <a:lnTo>
                    <a:pt x="162" y="235"/>
                  </a:lnTo>
                  <a:lnTo>
                    <a:pt x="179" y="227"/>
                  </a:lnTo>
                  <a:lnTo>
                    <a:pt x="193" y="218"/>
                  </a:lnTo>
                  <a:lnTo>
                    <a:pt x="208" y="205"/>
                  </a:lnTo>
                  <a:lnTo>
                    <a:pt x="220" y="191"/>
                  </a:lnTo>
                  <a:lnTo>
                    <a:pt x="231" y="177"/>
                  </a:lnTo>
                  <a:lnTo>
                    <a:pt x="238" y="159"/>
                  </a:lnTo>
                  <a:lnTo>
                    <a:pt x="241" y="140"/>
                  </a:lnTo>
                  <a:lnTo>
                    <a:pt x="244" y="119"/>
                  </a:lnTo>
                  <a:lnTo>
                    <a:pt x="241" y="101"/>
                  </a:lnTo>
                  <a:lnTo>
                    <a:pt x="238" y="82"/>
                  </a:lnTo>
                  <a:lnTo>
                    <a:pt x="229" y="64"/>
                  </a:lnTo>
                  <a:lnTo>
                    <a:pt x="218" y="48"/>
                  </a:lnTo>
                  <a:lnTo>
                    <a:pt x="208" y="34"/>
                  </a:lnTo>
                  <a:lnTo>
                    <a:pt x="193" y="23"/>
                  </a:lnTo>
                  <a:lnTo>
                    <a:pt x="179" y="12"/>
                  </a:lnTo>
                  <a:lnTo>
                    <a:pt x="160" y="6"/>
                  </a:lnTo>
                  <a:lnTo>
                    <a:pt x="140" y="2"/>
                  </a:lnTo>
                  <a:lnTo>
                    <a:pt x="122" y="0"/>
                  </a:lnTo>
                  <a:lnTo>
                    <a:pt x="114" y="0"/>
                  </a:lnTo>
                  <a:lnTo>
                    <a:pt x="107" y="0"/>
                  </a:lnTo>
                  <a:lnTo>
                    <a:pt x="98" y="2"/>
                  </a:lnTo>
                  <a:lnTo>
                    <a:pt x="92" y="4"/>
                  </a:lnTo>
                  <a:lnTo>
                    <a:pt x="84" y="6"/>
                  </a:lnTo>
                  <a:lnTo>
                    <a:pt x="78" y="8"/>
                  </a:lnTo>
                  <a:lnTo>
                    <a:pt x="71" y="12"/>
                  </a:lnTo>
                  <a:lnTo>
                    <a:pt x="65" y="14"/>
                  </a:lnTo>
                  <a:lnTo>
                    <a:pt x="57" y="18"/>
                  </a:lnTo>
                  <a:lnTo>
                    <a:pt x="52" y="23"/>
                  </a:lnTo>
                  <a:lnTo>
                    <a:pt x="48" y="20"/>
                  </a:lnTo>
                  <a:lnTo>
                    <a:pt x="43" y="18"/>
                  </a:lnTo>
                  <a:lnTo>
                    <a:pt x="40" y="16"/>
                  </a:lnTo>
                  <a:lnTo>
                    <a:pt x="36" y="14"/>
                  </a:lnTo>
                  <a:lnTo>
                    <a:pt x="31" y="14"/>
                  </a:lnTo>
                  <a:lnTo>
                    <a:pt x="20" y="16"/>
                  </a:lnTo>
                  <a:lnTo>
                    <a:pt x="13" y="20"/>
                  </a:lnTo>
                  <a:lnTo>
                    <a:pt x="6" y="27"/>
                  </a:lnTo>
                  <a:lnTo>
                    <a:pt x="2" y="37"/>
                  </a:lnTo>
                  <a:lnTo>
                    <a:pt x="0" y="48"/>
                  </a:lnTo>
                  <a:lnTo>
                    <a:pt x="0" y="52"/>
                  </a:lnTo>
                  <a:lnTo>
                    <a:pt x="2" y="59"/>
                  </a:lnTo>
                  <a:lnTo>
                    <a:pt x="4" y="62"/>
                  </a:lnTo>
                  <a:lnTo>
                    <a:pt x="8" y="67"/>
                  </a:lnTo>
                  <a:lnTo>
                    <a:pt x="13" y="7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32"/>
            <p:cNvSpPr>
              <a:spLocks/>
            </p:cNvSpPr>
            <p:nvPr/>
          </p:nvSpPr>
          <p:spPr bwMode="auto">
            <a:xfrm>
              <a:off x="2065" y="1003"/>
              <a:ext cx="149" cy="240"/>
            </a:xfrm>
            <a:custGeom>
              <a:avLst/>
              <a:gdLst>
                <a:gd name="T0" fmla="*/ 75 w 150"/>
                <a:gd name="T1" fmla="*/ 40 h 243"/>
                <a:gd name="T2" fmla="*/ 75 w 150"/>
                <a:gd name="T3" fmla="*/ 40 h 243"/>
                <a:gd name="T4" fmla="*/ 75 w 150"/>
                <a:gd name="T5" fmla="*/ 40 h 243"/>
                <a:gd name="T6" fmla="*/ 75 w 150"/>
                <a:gd name="T7" fmla="*/ 40 h 243"/>
                <a:gd name="T8" fmla="*/ 75 w 150"/>
                <a:gd name="T9" fmla="*/ 40 h 243"/>
                <a:gd name="T10" fmla="*/ 75 w 150"/>
                <a:gd name="T11" fmla="*/ 40 h 243"/>
                <a:gd name="T12" fmla="*/ 75 w 150"/>
                <a:gd name="T13" fmla="*/ 39 h 243"/>
                <a:gd name="T14" fmla="*/ 75 w 150"/>
                <a:gd name="T15" fmla="*/ 34 h 243"/>
                <a:gd name="T16" fmla="*/ 75 w 150"/>
                <a:gd name="T17" fmla="*/ 25 h 243"/>
                <a:gd name="T18" fmla="*/ 75 w 150"/>
                <a:gd name="T19" fmla="*/ 20 h 243"/>
                <a:gd name="T20" fmla="*/ 75 w 150"/>
                <a:gd name="T21" fmla="*/ 14 h 243"/>
                <a:gd name="T22" fmla="*/ 75 w 150"/>
                <a:gd name="T23" fmla="*/ 14 h 243"/>
                <a:gd name="T24" fmla="*/ 75 w 150"/>
                <a:gd name="T25" fmla="*/ 8 h 243"/>
                <a:gd name="T26" fmla="*/ 75 w 150"/>
                <a:gd name="T27" fmla="*/ 4 h 243"/>
                <a:gd name="T28" fmla="*/ 75 w 150"/>
                <a:gd name="T29" fmla="*/ 2 h 243"/>
                <a:gd name="T30" fmla="*/ 75 w 150"/>
                <a:gd name="T31" fmla="*/ 0 h 243"/>
                <a:gd name="T32" fmla="*/ 75 w 150"/>
                <a:gd name="T33" fmla="*/ 0 h 243"/>
                <a:gd name="T34" fmla="*/ 75 w 150"/>
                <a:gd name="T35" fmla="*/ 0 h 243"/>
                <a:gd name="T36" fmla="*/ 75 w 150"/>
                <a:gd name="T37" fmla="*/ 2 h 243"/>
                <a:gd name="T38" fmla="*/ 75 w 150"/>
                <a:gd name="T39" fmla="*/ 6 h 243"/>
                <a:gd name="T40" fmla="*/ 73 w 150"/>
                <a:gd name="T41" fmla="*/ 8 h 243"/>
                <a:gd name="T42" fmla="*/ 66 w 150"/>
                <a:gd name="T43" fmla="*/ 14 h 243"/>
                <a:gd name="T44" fmla="*/ 66 w 150"/>
                <a:gd name="T45" fmla="*/ 14 h 243"/>
                <a:gd name="T46" fmla="*/ 66 w 150"/>
                <a:gd name="T47" fmla="*/ 14 h 243"/>
                <a:gd name="T48" fmla="*/ 63 w 150"/>
                <a:gd name="T49" fmla="*/ 18 h 243"/>
                <a:gd name="T50" fmla="*/ 59 w 150"/>
                <a:gd name="T51" fmla="*/ 25 h 243"/>
                <a:gd name="T52" fmla="*/ 52 w 150"/>
                <a:gd name="T53" fmla="*/ 31 h 243"/>
                <a:gd name="T54" fmla="*/ 46 w 150"/>
                <a:gd name="T55" fmla="*/ 39 h 243"/>
                <a:gd name="T56" fmla="*/ 38 w 150"/>
                <a:gd name="T57" fmla="*/ 40 h 243"/>
                <a:gd name="T58" fmla="*/ 31 w 150"/>
                <a:gd name="T59" fmla="*/ 40 h 243"/>
                <a:gd name="T60" fmla="*/ 23 w 150"/>
                <a:gd name="T61" fmla="*/ 40 h 243"/>
                <a:gd name="T62" fmla="*/ 17 w 150"/>
                <a:gd name="T63" fmla="*/ 40 h 243"/>
                <a:gd name="T64" fmla="*/ 13 w 150"/>
                <a:gd name="T65" fmla="*/ 40 h 243"/>
                <a:gd name="T66" fmla="*/ 13 w 150"/>
                <a:gd name="T67" fmla="*/ 40 h 243"/>
                <a:gd name="T68" fmla="*/ 8 w 150"/>
                <a:gd name="T69" fmla="*/ 40 h 243"/>
                <a:gd name="T70" fmla="*/ 4 w 150"/>
                <a:gd name="T71" fmla="*/ 48 h 243"/>
                <a:gd name="T72" fmla="*/ 4 w 150"/>
                <a:gd name="T73" fmla="*/ 54 h 243"/>
                <a:gd name="T74" fmla="*/ 2 w 150"/>
                <a:gd name="T75" fmla="*/ 62 h 243"/>
                <a:gd name="T76" fmla="*/ 0 w 150"/>
                <a:gd name="T77" fmla="*/ 68 h 243"/>
                <a:gd name="T78" fmla="*/ 0 w 150"/>
                <a:gd name="T79" fmla="*/ 75 h 243"/>
                <a:gd name="T80" fmla="*/ 0 w 150"/>
                <a:gd name="T81" fmla="*/ 81 h 243"/>
                <a:gd name="T82" fmla="*/ 2 w 150"/>
                <a:gd name="T83" fmla="*/ 87 h 243"/>
                <a:gd name="T84" fmla="*/ 4 w 150"/>
                <a:gd name="T85" fmla="*/ 91 h 243"/>
                <a:gd name="T86" fmla="*/ 6 w 150"/>
                <a:gd name="T87" fmla="*/ 96 h 243"/>
                <a:gd name="T88" fmla="*/ 54 w 150"/>
                <a:gd name="T89" fmla="*/ 99 h 243"/>
                <a:gd name="T90" fmla="*/ 54 w 150"/>
                <a:gd name="T91" fmla="*/ 99 h 243"/>
                <a:gd name="T92" fmla="*/ 52 w 150"/>
                <a:gd name="T93" fmla="*/ 94 h 243"/>
                <a:gd name="T94" fmla="*/ 54 w 150"/>
                <a:gd name="T95" fmla="*/ 89 h 243"/>
                <a:gd name="T96" fmla="*/ 54 w 150"/>
                <a:gd name="T97" fmla="*/ 85 h 243"/>
                <a:gd name="T98" fmla="*/ 56 w 150"/>
                <a:gd name="T99" fmla="*/ 79 h 243"/>
                <a:gd name="T100" fmla="*/ 61 w 150"/>
                <a:gd name="T101" fmla="*/ 72 h 243"/>
                <a:gd name="T102" fmla="*/ 65 w 150"/>
                <a:gd name="T103" fmla="*/ 66 h 243"/>
                <a:gd name="T104" fmla="*/ 69 w 150"/>
                <a:gd name="T105" fmla="*/ 60 h 243"/>
                <a:gd name="T106" fmla="*/ 73 w 150"/>
                <a:gd name="T107" fmla="*/ 55 h 243"/>
                <a:gd name="T108" fmla="*/ 75 w 150"/>
                <a:gd name="T109" fmla="*/ 52 h 243"/>
                <a:gd name="T110" fmla="*/ 75 w 150"/>
                <a:gd name="T111" fmla="*/ 48 h 243"/>
                <a:gd name="T112" fmla="*/ 75 w 150"/>
                <a:gd name="T113" fmla="*/ 48 h 243"/>
                <a:gd name="T114" fmla="*/ 75 w 150"/>
                <a:gd name="T115" fmla="*/ 40 h 243"/>
                <a:gd name="T116" fmla="*/ 75 w 150"/>
                <a:gd name="T117" fmla="*/ 40 h 243"/>
                <a:gd name="T118" fmla="*/ 75 w 150"/>
                <a:gd name="T119" fmla="*/ 40 h 243"/>
                <a:gd name="T120" fmla="*/ 75 w 150"/>
                <a:gd name="T121" fmla="*/ 40 h 243"/>
                <a:gd name="T122" fmla="*/ 75 w 150"/>
                <a:gd name="T123" fmla="*/ 40 h 243"/>
                <a:gd name="T124" fmla="*/ 75 w 150"/>
                <a:gd name="T125" fmla="*/ 40 h 24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0" h="243">
                  <a:moveTo>
                    <a:pt x="134" y="80"/>
                  </a:moveTo>
                  <a:lnTo>
                    <a:pt x="141" y="75"/>
                  </a:lnTo>
                  <a:lnTo>
                    <a:pt x="144" y="69"/>
                  </a:lnTo>
                  <a:lnTo>
                    <a:pt x="146" y="60"/>
                  </a:lnTo>
                  <a:lnTo>
                    <a:pt x="149" y="55"/>
                  </a:lnTo>
                  <a:lnTo>
                    <a:pt x="149" y="46"/>
                  </a:lnTo>
                  <a:lnTo>
                    <a:pt x="149" y="39"/>
                  </a:lnTo>
                  <a:lnTo>
                    <a:pt x="146" y="34"/>
                  </a:lnTo>
                  <a:lnTo>
                    <a:pt x="142" y="25"/>
                  </a:lnTo>
                  <a:lnTo>
                    <a:pt x="141" y="20"/>
                  </a:lnTo>
                  <a:lnTo>
                    <a:pt x="134" y="14"/>
                  </a:lnTo>
                  <a:lnTo>
                    <a:pt x="128" y="8"/>
                  </a:lnTo>
                  <a:lnTo>
                    <a:pt x="121" y="4"/>
                  </a:lnTo>
                  <a:lnTo>
                    <a:pt x="116" y="2"/>
                  </a:lnTo>
                  <a:lnTo>
                    <a:pt x="109" y="0"/>
                  </a:lnTo>
                  <a:lnTo>
                    <a:pt x="100" y="0"/>
                  </a:lnTo>
                  <a:lnTo>
                    <a:pt x="94" y="0"/>
                  </a:lnTo>
                  <a:lnTo>
                    <a:pt x="86" y="2"/>
                  </a:lnTo>
                  <a:lnTo>
                    <a:pt x="79" y="6"/>
                  </a:lnTo>
                  <a:lnTo>
                    <a:pt x="73" y="8"/>
                  </a:lnTo>
                  <a:lnTo>
                    <a:pt x="66" y="14"/>
                  </a:lnTo>
                  <a:lnTo>
                    <a:pt x="63" y="18"/>
                  </a:lnTo>
                  <a:lnTo>
                    <a:pt x="59" y="25"/>
                  </a:lnTo>
                  <a:lnTo>
                    <a:pt x="52" y="31"/>
                  </a:lnTo>
                  <a:lnTo>
                    <a:pt x="46" y="39"/>
                  </a:lnTo>
                  <a:lnTo>
                    <a:pt x="38" y="50"/>
                  </a:lnTo>
                  <a:lnTo>
                    <a:pt x="31" y="60"/>
                  </a:lnTo>
                  <a:lnTo>
                    <a:pt x="23" y="73"/>
                  </a:lnTo>
                  <a:lnTo>
                    <a:pt x="17" y="85"/>
                  </a:lnTo>
                  <a:lnTo>
                    <a:pt x="13" y="101"/>
                  </a:lnTo>
                  <a:lnTo>
                    <a:pt x="8" y="113"/>
                  </a:lnTo>
                  <a:lnTo>
                    <a:pt x="4" y="126"/>
                  </a:lnTo>
                  <a:lnTo>
                    <a:pt x="4" y="138"/>
                  </a:lnTo>
                  <a:lnTo>
                    <a:pt x="2" y="154"/>
                  </a:lnTo>
                  <a:lnTo>
                    <a:pt x="0" y="166"/>
                  </a:lnTo>
                  <a:lnTo>
                    <a:pt x="0" y="179"/>
                  </a:lnTo>
                  <a:lnTo>
                    <a:pt x="0" y="191"/>
                  </a:lnTo>
                  <a:lnTo>
                    <a:pt x="2" y="205"/>
                  </a:lnTo>
                  <a:lnTo>
                    <a:pt x="4" y="218"/>
                  </a:lnTo>
                  <a:lnTo>
                    <a:pt x="6" y="233"/>
                  </a:lnTo>
                  <a:lnTo>
                    <a:pt x="54" y="242"/>
                  </a:lnTo>
                  <a:lnTo>
                    <a:pt x="52" y="227"/>
                  </a:lnTo>
                  <a:lnTo>
                    <a:pt x="54" y="212"/>
                  </a:lnTo>
                  <a:lnTo>
                    <a:pt x="54" y="200"/>
                  </a:lnTo>
                  <a:lnTo>
                    <a:pt x="56" y="187"/>
                  </a:lnTo>
                  <a:lnTo>
                    <a:pt x="61" y="174"/>
                  </a:lnTo>
                  <a:lnTo>
                    <a:pt x="65" y="161"/>
                  </a:lnTo>
                  <a:lnTo>
                    <a:pt x="69" y="149"/>
                  </a:lnTo>
                  <a:lnTo>
                    <a:pt x="73" y="140"/>
                  </a:lnTo>
                  <a:lnTo>
                    <a:pt x="79" y="133"/>
                  </a:lnTo>
                  <a:lnTo>
                    <a:pt x="86" y="126"/>
                  </a:lnTo>
                  <a:lnTo>
                    <a:pt x="100" y="113"/>
                  </a:lnTo>
                  <a:lnTo>
                    <a:pt x="113" y="101"/>
                  </a:lnTo>
                  <a:lnTo>
                    <a:pt x="123" y="90"/>
                  </a:lnTo>
                  <a:lnTo>
                    <a:pt x="132" y="83"/>
                  </a:lnTo>
                  <a:lnTo>
                    <a:pt x="134" y="8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33"/>
            <p:cNvSpPr>
              <a:spLocks/>
            </p:cNvSpPr>
            <p:nvPr/>
          </p:nvSpPr>
          <p:spPr bwMode="auto">
            <a:xfrm>
              <a:off x="2065" y="1003"/>
              <a:ext cx="149" cy="240"/>
            </a:xfrm>
            <a:custGeom>
              <a:avLst/>
              <a:gdLst>
                <a:gd name="T0" fmla="*/ 75 w 150"/>
                <a:gd name="T1" fmla="*/ 40 h 243"/>
                <a:gd name="T2" fmla="*/ 75 w 150"/>
                <a:gd name="T3" fmla="*/ 40 h 243"/>
                <a:gd name="T4" fmla="*/ 75 w 150"/>
                <a:gd name="T5" fmla="*/ 40 h 243"/>
                <a:gd name="T6" fmla="*/ 75 w 150"/>
                <a:gd name="T7" fmla="*/ 40 h 243"/>
                <a:gd name="T8" fmla="*/ 75 w 150"/>
                <a:gd name="T9" fmla="*/ 40 h 243"/>
                <a:gd name="T10" fmla="*/ 75 w 150"/>
                <a:gd name="T11" fmla="*/ 40 h 243"/>
                <a:gd name="T12" fmla="*/ 75 w 150"/>
                <a:gd name="T13" fmla="*/ 39 h 243"/>
                <a:gd name="T14" fmla="*/ 75 w 150"/>
                <a:gd name="T15" fmla="*/ 34 h 243"/>
                <a:gd name="T16" fmla="*/ 75 w 150"/>
                <a:gd name="T17" fmla="*/ 25 h 243"/>
                <a:gd name="T18" fmla="*/ 75 w 150"/>
                <a:gd name="T19" fmla="*/ 20 h 243"/>
                <a:gd name="T20" fmla="*/ 75 w 150"/>
                <a:gd name="T21" fmla="*/ 14 h 243"/>
                <a:gd name="T22" fmla="*/ 75 w 150"/>
                <a:gd name="T23" fmla="*/ 14 h 243"/>
                <a:gd name="T24" fmla="*/ 75 w 150"/>
                <a:gd name="T25" fmla="*/ 8 h 243"/>
                <a:gd name="T26" fmla="*/ 75 w 150"/>
                <a:gd name="T27" fmla="*/ 4 h 243"/>
                <a:gd name="T28" fmla="*/ 75 w 150"/>
                <a:gd name="T29" fmla="*/ 2 h 243"/>
                <a:gd name="T30" fmla="*/ 75 w 150"/>
                <a:gd name="T31" fmla="*/ 0 h 243"/>
                <a:gd name="T32" fmla="*/ 75 w 150"/>
                <a:gd name="T33" fmla="*/ 0 h 243"/>
                <a:gd name="T34" fmla="*/ 75 w 150"/>
                <a:gd name="T35" fmla="*/ 0 h 243"/>
                <a:gd name="T36" fmla="*/ 75 w 150"/>
                <a:gd name="T37" fmla="*/ 2 h 243"/>
                <a:gd name="T38" fmla="*/ 75 w 150"/>
                <a:gd name="T39" fmla="*/ 6 h 243"/>
                <a:gd name="T40" fmla="*/ 73 w 150"/>
                <a:gd name="T41" fmla="*/ 8 h 243"/>
                <a:gd name="T42" fmla="*/ 66 w 150"/>
                <a:gd name="T43" fmla="*/ 14 h 243"/>
                <a:gd name="T44" fmla="*/ 66 w 150"/>
                <a:gd name="T45" fmla="*/ 14 h 243"/>
                <a:gd name="T46" fmla="*/ 66 w 150"/>
                <a:gd name="T47" fmla="*/ 14 h 243"/>
                <a:gd name="T48" fmla="*/ 63 w 150"/>
                <a:gd name="T49" fmla="*/ 18 h 243"/>
                <a:gd name="T50" fmla="*/ 59 w 150"/>
                <a:gd name="T51" fmla="*/ 25 h 243"/>
                <a:gd name="T52" fmla="*/ 52 w 150"/>
                <a:gd name="T53" fmla="*/ 31 h 243"/>
                <a:gd name="T54" fmla="*/ 46 w 150"/>
                <a:gd name="T55" fmla="*/ 39 h 243"/>
                <a:gd name="T56" fmla="*/ 38 w 150"/>
                <a:gd name="T57" fmla="*/ 40 h 243"/>
                <a:gd name="T58" fmla="*/ 31 w 150"/>
                <a:gd name="T59" fmla="*/ 40 h 243"/>
                <a:gd name="T60" fmla="*/ 23 w 150"/>
                <a:gd name="T61" fmla="*/ 40 h 243"/>
                <a:gd name="T62" fmla="*/ 17 w 150"/>
                <a:gd name="T63" fmla="*/ 40 h 243"/>
                <a:gd name="T64" fmla="*/ 13 w 150"/>
                <a:gd name="T65" fmla="*/ 40 h 243"/>
                <a:gd name="T66" fmla="*/ 13 w 150"/>
                <a:gd name="T67" fmla="*/ 40 h 243"/>
                <a:gd name="T68" fmla="*/ 8 w 150"/>
                <a:gd name="T69" fmla="*/ 40 h 243"/>
                <a:gd name="T70" fmla="*/ 4 w 150"/>
                <a:gd name="T71" fmla="*/ 48 h 243"/>
                <a:gd name="T72" fmla="*/ 4 w 150"/>
                <a:gd name="T73" fmla="*/ 54 h 243"/>
                <a:gd name="T74" fmla="*/ 2 w 150"/>
                <a:gd name="T75" fmla="*/ 62 h 243"/>
                <a:gd name="T76" fmla="*/ 0 w 150"/>
                <a:gd name="T77" fmla="*/ 68 h 243"/>
                <a:gd name="T78" fmla="*/ 0 w 150"/>
                <a:gd name="T79" fmla="*/ 75 h 243"/>
                <a:gd name="T80" fmla="*/ 0 w 150"/>
                <a:gd name="T81" fmla="*/ 81 h 243"/>
                <a:gd name="T82" fmla="*/ 2 w 150"/>
                <a:gd name="T83" fmla="*/ 87 h 243"/>
                <a:gd name="T84" fmla="*/ 4 w 150"/>
                <a:gd name="T85" fmla="*/ 91 h 243"/>
                <a:gd name="T86" fmla="*/ 6 w 150"/>
                <a:gd name="T87" fmla="*/ 96 h 243"/>
                <a:gd name="T88" fmla="*/ 54 w 150"/>
                <a:gd name="T89" fmla="*/ 99 h 243"/>
                <a:gd name="T90" fmla="*/ 54 w 150"/>
                <a:gd name="T91" fmla="*/ 99 h 243"/>
                <a:gd name="T92" fmla="*/ 52 w 150"/>
                <a:gd name="T93" fmla="*/ 94 h 243"/>
                <a:gd name="T94" fmla="*/ 54 w 150"/>
                <a:gd name="T95" fmla="*/ 89 h 243"/>
                <a:gd name="T96" fmla="*/ 54 w 150"/>
                <a:gd name="T97" fmla="*/ 85 h 243"/>
                <a:gd name="T98" fmla="*/ 56 w 150"/>
                <a:gd name="T99" fmla="*/ 79 h 243"/>
                <a:gd name="T100" fmla="*/ 61 w 150"/>
                <a:gd name="T101" fmla="*/ 72 h 243"/>
                <a:gd name="T102" fmla="*/ 65 w 150"/>
                <a:gd name="T103" fmla="*/ 66 h 243"/>
                <a:gd name="T104" fmla="*/ 69 w 150"/>
                <a:gd name="T105" fmla="*/ 60 h 243"/>
                <a:gd name="T106" fmla="*/ 73 w 150"/>
                <a:gd name="T107" fmla="*/ 55 h 243"/>
                <a:gd name="T108" fmla="*/ 75 w 150"/>
                <a:gd name="T109" fmla="*/ 52 h 243"/>
                <a:gd name="T110" fmla="*/ 75 w 150"/>
                <a:gd name="T111" fmla="*/ 48 h 243"/>
                <a:gd name="T112" fmla="*/ 75 w 150"/>
                <a:gd name="T113" fmla="*/ 48 h 243"/>
                <a:gd name="T114" fmla="*/ 75 w 150"/>
                <a:gd name="T115" fmla="*/ 40 h 243"/>
                <a:gd name="T116" fmla="*/ 75 w 150"/>
                <a:gd name="T117" fmla="*/ 40 h 243"/>
                <a:gd name="T118" fmla="*/ 75 w 150"/>
                <a:gd name="T119" fmla="*/ 40 h 243"/>
                <a:gd name="T120" fmla="*/ 75 w 150"/>
                <a:gd name="T121" fmla="*/ 40 h 243"/>
                <a:gd name="T122" fmla="*/ 75 w 150"/>
                <a:gd name="T123" fmla="*/ 40 h 243"/>
                <a:gd name="T124" fmla="*/ 75 w 150"/>
                <a:gd name="T125" fmla="*/ 40 h 24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0" h="243">
                  <a:moveTo>
                    <a:pt x="134" y="80"/>
                  </a:moveTo>
                  <a:lnTo>
                    <a:pt x="141" y="75"/>
                  </a:lnTo>
                  <a:lnTo>
                    <a:pt x="144" y="69"/>
                  </a:lnTo>
                  <a:lnTo>
                    <a:pt x="146" y="60"/>
                  </a:lnTo>
                  <a:lnTo>
                    <a:pt x="149" y="55"/>
                  </a:lnTo>
                  <a:lnTo>
                    <a:pt x="149" y="46"/>
                  </a:lnTo>
                  <a:lnTo>
                    <a:pt x="149" y="39"/>
                  </a:lnTo>
                  <a:lnTo>
                    <a:pt x="146" y="34"/>
                  </a:lnTo>
                  <a:lnTo>
                    <a:pt x="142" y="25"/>
                  </a:lnTo>
                  <a:lnTo>
                    <a:pt x="141" y="20"/>
                  </a:lnTo>
                  <a:lnTo>
                    <a:pt x="134" y="14"/>
                  </a:lnTo>
                  <a:lnTo>
                    <a:pt x="128" y="8"/>
                  </a:lnTo>
                  <a:lnTo>
                    <a:pt x="121" y="4"/>
                  </a:lnTo>
                  <a:lnTo>
                    <a:pt x="116" y="2"/>
                  </a:lnTo>
                  <a:lnTo>
                    <a:pt x="109" y="0"/>
                  </a:lnTo>
                  <a:lnTo>
                    <a:pt x="100" y="0"/>
                  </a:lnTo>
                  <a:lnTo>
                    <a:pt x="94" y="0"/>
                  </a:lnTo>
                  <a:lnTo>
                    <a:pt x="86" y="2"/>
                  </a:lnTo>
                  <a:lnTo>
                    <a:pt x="79" y="6"/>
                  </a:lnTo>
                  <a:lnTo>
                    <a:pt x="73" y="8"/>
                  </a:lnTo>
                  <a:lnTo>
                    <a:pt x="66" y="14"/>
                  </a:lnTo>
                  <a:lnTo>
                    <a:pt x="63" y="18"/>
                  </a:lnTo>
                  <a:lnTo>
                    <a:pt x="59" y="25"/>
                  </a:lnTo>
                  <a:lnTo>
                    <a:pt x="52" y="31"/>
                  </a:lnTo>
                  <a:lnTo>
                    <a:pt x="46" y="39"/>
                  </a:lnTo>
                  <a:lnTo>
                    <a:pt x="38" y="50"/>
                  </a:lnTo>
                  <a:lnTo>
                    <a:pt x="31" y="60"/>
                  </a:lnTo>
                  <a:lnTo>
                    <a:pt x="23" y="73"/>
                  </a:lnTo>
                  <a:lnTo>
                    <a:pt x="17" y="85"/>
                  </a:lnTo>
                  <a:lnTo>
                    <a:pt x="13" y="101"/>
                  </a:lnTo>
                  <a:lnTo>
                    <a:pt x="8" y="113"/>
                  </a:lnTo>
                  <a:lnTo>
                    <a:pt x="4" y="126"/>
                  </a:lnTo>
                  <a:lnTo>
                    <a:pt x="4" y="138"/>
                  </a:lnTo>
                  <a:lnTo>
                    <a:pt x="2" y="154"/>
                  </a:lnTo>
                  <a:lnTo>
                    <a:pt x="0" y="166"/>
                  </a:lnTo>
                  <a:lnTo>
                    <a:pt x="0" y="179"/>
                  </a:lnTo>
                  <a:lnTo>
                    <a:pt x="0" y="191"/>
                  </a:lnTo>
                  <a:lnTo>
                    <a:pt x="2" y="205"/>
                  </a:lnTo>
                  <a:lnTo>
                    <a:pt x="4" y="218"/>
                  </a:lnTo>
                  <a:lnTo>
                    <a:pt x="6" y="233"/>
                  </a:lnTo>
                  <a:lnTo>
                    <a:pt x="54" y="242"/>
                  </a:lnTo>
                  <a:lnTo>
                    <a:pt x="52" y="227"/>
                  </a:lnTo>
                  <a:lnTo>
                    <a:pt x="54" y="212"/>
                  </a:lnTo>
                  <a:lnTo>
                    <a:pt x="54" y="200"/>
                  </a:lnTo>
                  <a:lnTo>
                    <a:pt x="56" y="187"/>
                  </a:lnTo>
                  <a:lnTo>
                    <a:pt x="61" y="174"/>
                  </a:lnTo>
                  <a:lnTo>
                    <a:pt x="65" y="161"/>
                  </a:lnTo>
                  <a:lnTo>
                    <a:pt x="69" y="149"/>
                  </a:lnTo>
                  <a:lnTo>
                    <a:pt x="73" y="140"/>
                  </a:lnTo>
                  <a:lnTo>
                    <a:pt x="79" y="133"/>
                  </a:lnTo>
                  <a:lnTo>
                    <a:pt x="86" y="126"/>
                  </a:lnTo>
                  <a:lnTo>
                    <a:pt x="100" y="113"/>
                  </a:lnTo>
                  <a:lnTo>
                    <a:pt x="113" y="101"/>
                  </a:lnTo>
                  <a:lnTo>
                    <a:pt x="123" y="90"/>
                  </a:lnTo>
                  <a:lnTo>
                    <a:pt x="132" y="83"/>
                  </a:lnTo>
                  <a:lnTo>
                    <a:pt x="134" y="8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4"/>
            <p:cNvSpPr>
              <a:spLocks/>
            </p:cNvSpPr>
            <p:nvPr/>
          </p:nvSpPr>
          <p:spPr bwMode="auto">
            <a:xfrm>
              <a:off x="1656" y="1761"/>
              <a:ext cx="96" cy="96"/>
            </a:xfrm>
            <a:custGeom>
              <a:avLst/>
              <a:gdLst>
                <a:gd name="T0" fmla="*/ 46 w 96"/>
                <a:gd name="T1" fmla="*/ 95 h 96"/>
                <a:gd name="T2" fmla="*/ 60 w 96"/>
                <a:gd name="T3" fmla="*/ 92 h 96"/>
                <a:gd name="T4" fmla="*/ 74 w 96"/>
                <a:gd name="T5" fmla="*/ 83 h 96"/>
                <a:gd name="T6" fmla="*/ 83 w 96"/>
                <a:gd name="T7" fmla="*/ 74 h 96"/>
                <a:gd name="T8" fmla="*/ 90 w 96"/>
                <a:gd name="T9" fmla="*/ 60 h 96"/>
                <a:gd name="T10" fmla="*/ 95 w 96"/>
                <a:gd name="T11" fmla="*/ 46 h 96"/>
                <a:gd name="T12" fmla="*/ 95 w 96"/>
                <a:gd name="T13" fmla="*/ 46 h 96"/>
                <a:gd name="T14" fmla="*/ 90 w 96"/>
                <a:gd name="T15" fmla="*/ 32 h 96"/>
                <a:gd name="T16" fmla="*/ 83 w 96"/>
                <a:gd name="T17" fmla="*/ 18 h 96"/>
                <a:gd name="T18" fmla="*/ 74 w 96"/>
                <a:gd name="T19" fmla="*/ 8 h 96"/>
                <a:gd name="T20" fmla="*/ 60 w 96"/>
                <a:gd name="T21" fmla="*/ 2 h 96"/>
                <a:gd name="T22" fmla="*/ 46 w 96"/>
                <a:gd name="T23" fmla="*/ 0 h 96"/>
                <a:gd name="T24" fmla="*/ 46 w 96"/>
                <a:gd name="T25" fmla="*/ 0 h 96"/>
                <a:gd name="T26" fmla="*/ 30 w 96"/>
                <a:gd name="T27" fmla="*/ 2 h 96"/>
                <a:gd name="T28" fmla="*/ 16 w 96"/>
                <a:gd name="T29" fmla="*/ 8 h 96"/>
                <a:gd name="T30" fmla="*/ 7 w 96"/>
                <a:gd name="T31" fmla="*/ 18 h 96"/>
                <a:gd name="T32" fmla="*/ 0 w 96"/>
                <a:gd name="T33" fmla="*/ 32 h 96"/>
                <a:gd name="T34" fmla="*/ 0 w 96"/>
                <a:gd name="T35" fmla="*/ 46 h 96"/>
                <a:gd name="T36" fmla="*/ 0 w 96"/>
                <a:gd name="T37" fmla="*/ 46 h 96"/>
                <a:gd name="T38" fmla="*/ 1 w 96"/>
                <a:gd name="T39" fmla="*/ 60 h 96"/>
                <a:gd name="T40" fmla="*/ 7 w 96"/>
                <a:gd name="T41" fmla="*/ 76 h 96"/>
                <a:gd name="T42" fmla="*/ 18 w 96"/>
                <a:gd name="T43" fmla="*/ 86 h 96"/>
                <a:gd name="T44" fmla="*/ 30 w 96"/>
                <a:gd name="T45" fmla="*/ 92 h 96"/>
                <a:gd name="T46" fmla="*/ 46 w 96"/>
                <a:gd name="T47" fmla="*/ 95 h 96"/>
                <a:gd name="T48" fmla="*/ 46 w 96"/>
                <a:gd name="T49" fmla="*/ 95 h 9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96" h="96">
                  <a:moveTo>
                    <a:pt x="46" y="95"/>
                  </a:moveTo>
                  <a:lnTo>
                    <a:pt x="60" y="92"/>
                  </a:lnTo>
                  <a:lnTo>
                    <a:pt x="74" y="83"/>
                  </a:lnTo>
                  <a:lnTo>
                    <a:pt x="83" y="74"/>
                  </a:lnTo>
                  <a:lnTo>
                    <a:pt x="90" y="60"/>
                  </a:lnTo>
                  <a:lnTo>
                    <a:pt x="95" y="46"/>
                  </a:lnTo>
                  <a:lnTo>
                    <a:pt x="90" y="32"/>
                  </a:lnTo>
                  <a:lnTo>
                    <a:pt x="83" y="18"/>
                  </a:lnTo>
                  <a:lnTo>
                    <a:pt x="74" y="8"/>
                  </a:lnTo>
                  <a:lnTo>
                    <a:pt x="60" y="2"/>
                  </a:lnTo>
                  <a:lnTo>
                    <a:pt x="46" y="0"/>
                  </a:lnTo>
                  <a:lnTo>
                    <a:pt x="30" y="2"/>
                  </a:lnTo>
                  <a:lnTo>
                    <a:pt x="16" y="8"/>
                  </a:lnTo>
                  <a:lnTo>
                    <a:pt x="7" y="18"/>
                  </a:lnTo>
                  <a:lnTo>
                    <a:pt x="0" y="32"/>
                  </a:lnTo>
                  <a:lnTo>
                    <a:pt x="0" y="46"/>
                  </a:lnTo>
                  <a:lnTo>
                    <a:pt x="1" y="60"/>
                  </a:lnTo>
                  <a:lnTo>
                    <a:pt x="7" y="76"/>
                  </a:lnTo>
                  <a:lnTo>
                    <a:pt x="18" y="86"/>
                  </a:lnTo>
                  <a:lnTo>
                    <a:pt x="30" y="92"/>
                  </a:lnTo>
                  <a:lnTo>
                    <a:pt x="46" y="9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1656" y="1761"/>
              <a:ext cx="96" cy="96"/>
            </a:xfrm>
            <a:custGeom>
              <a:avLst/>
              <a:gdLst>
                <a:gd name="T0" fmla="*/ 46 w 96"/>
                <a:gd name="T1" fmla="*/ 95 h 96"/>
                <a:gd name="T2" fmla="*/ 60 w 96"/>
                <a:gd name="T3" fmla="*/ 92 h 96"/>
                <a:gd name="T4" fmla="*/ 74 w 96"/>
                <a:gd name="T5" fmla="*/ 83 h 96"/>
                <a:gd name="T6" fmla="*/ 83 w 96"/>
                <a:gd name="T7" fmla="*/ 74 h 96"/>
                <a:gd name="T8" fmla="*/ 90 w 96"/>
                <a:gd name="T9" fmla="*/ 60 h 96"/>
                <a:gd name="T10" fmla="*/ 95 w 96"/>
                <a:gd name="T11" fmla="*/ 46 h 96"/>
                <a:gd name="T12" fmla="*/ 95 w 96"/>
                <a:gd name="T13" fmla="*/ 46 h 96"/>
                <a:gd name="T14" fmla="*/ 90 w 96"/>
                <a:gd name="T15" fmla="*/ 32 h 96"/>
                <a:gd name="T16" fmla="*/ 83 w 96"/>
                <a:gd name="T17" fmla="*/ 18 h 96"/>
                <a:gd name="T18" fmla="*/ 74 w 96"/>
                <a:gd name="T19" fmla="*/ 8 h 96"/>
                <a:gd name="T20" fmla="*/ 60 w 96"/>
                <a:gd name="T21" fmla="*/ 2 h 96"/>
                <a:gd name="T22" fmla="*/ 46 w 96"/>
                <a:gd name="T23" fmla="*/ 0 h 96"/>
                <a:gd name="T24" fmla="*/ 46 w 96"/>
                <a:gd name="T25" fmla="*/ 0 h 96"/>
                <a:gd name="T26" fmla="*/ 30 w 96"/>
                <a:gd name="T27" fmla="*/ 2 h 96"/>
                <a:gd name="T28" fmla="*/ 16 w 96"/>
                <a:gd name="T29" fmla="*/ 8 h 96"/>
                <a:gd name="T30" fmla="*/ 7 w 96"/>
                <a:gd name="T31" fmla="*/ 18 h 96"/>
                <a:gd name="T32" fmla="*/ 0 w 96"/>
                <a:gd name="T33" fmla="*/ 32 h 96"/>
                <a:gd name="T34" fmla="*/ 0 w 96"/>
                <a:gd name="T35" fmla="*/ 46 h 96"/>
                <a:gd name="T36" fmla="*/ 0 w 96"/>
                <a:gd name="T37" fmla="*/ 46 h 96"/>
                <a:gd name="T38" fmla="*/ 1 w 96"/>
                <a:gd name="T39" fmla="*/ 60 h 96"/>
                <a:gd name="T40" fmla="*/ 7 w 96"/>
                <a:gd name="T41" fmla="*/ 76 h 96"/>
                <a:gd name="T42" fmla="*/ 18 w 96"/>
                <a:gd name="T43" fmla="*/ 86 h 96"/>
                <a:gd name="T44" fmla="*/ 30 w 96"/>
                <a:gd name="T45" fmla="*/ 92 h 96"/>
                <a:gd name="T46" fmla="*/ 46 w 96"/>
                <a:gd name="T47" fmla="*/ 95 h 96"/>
                <a:gd name="T48" fmla="*/ 46 w 96"/>
                <a:gd name="T49" fmla="*/ 95 h 9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96" h="96">
                  <a:moveTo>
                    <a:pt x="46" y="95"/>
                  </a:moveTo>
                  <a:lnTo>
                    <a:pt x="60" y="92"/>
                  </a:lnTo>
                  <a:lnTo>
                    <a:pt x="74" y="83"/>
                  </a:lnTo>
                  <a:lnTo>
                    <a:pt x="83" y="74"/>
                  </a:lnTo>
                  <a:lnTo>
                    <a:pt x="90" y="60"/>
                  </a:lnTo>
                  <a:lnTo>
                    <a:pt x="95" y="46"/>
                  </a:lnTo>
                  <a:lnTo>
                    <a:pt x="90" y="32"/>
                  </a:lnTo>
                  <a:lnTo>
                    <a:pt x="83" y="18"/>
                  </a:lnTo>
                  <a:lnTo>
                    <a:pt x="74" y="8"/>
                  </a:lnTo>
                  <a:lnTo>
                    <a:pt x="60" y="2"/>
                  </a:lnTo>
                  <a:lnTo>
                    <a:pt x="46" y="0"/>
                  </a:lnTo>
                  <a:lnTo>
                    <a:pt x="30" y="2"/>
                  </a:lnTo>
                  <a:lnTo>
                    <a:pt x="16" y="8"/>
                  </a:lnTo>
                  <a:lnTo>
                    <a:pt x="7" y="18"/>
                  </a:lnTo>
                  <a:lnTo>
                    <a:pt x="0" y="32"/>
                  </a:lnTo>
                  <a:lnTo>
                    <a:pt x="0" y="46"/>
                  </a:lnTo>
                  <a:lnTo>
                    <a:pt x="1" y="60"/>
                  </a:lnTo>
                  <a:lnTo>
                    <a:pt x="7" y="76"/>
                  </a:lnTo>
                  <a:lnTo>
                    <a:pt x="18" y="86"/>
                  </a:lnTo>
                  <a:lnTo>
                    <a:pt x="30" y="92"/>
                  </a:lnTo>
                  <a:lnTo>
                    <a:pt x="46" y="9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6"/>
            <p:cNvSpPr>
              <a:spLocks/>
            </p:cNvSpPr>
            <p:nvPr/>
          </p:nvSpPr>
          <p:spPr bwMode="auto">
            <a:xfrm>
              <a:off x="1200" y="916"/>
              <a:ext cx="629" cy="821"/>
            </a:xfrm>
            <a:custGeom>
              <a:avLst/>
              <a:gdLst>
                <a:gd name="T0" fmla="*/ 283 w 629"/>
                <a:gd name="T1" fmla="*/ 37 h 823"/>
                <a:gd name="T2" fmla="*/ 285 w 629"/>
                <a:gd name="T3" fmla="*/ 20 h 823"/>
                <a:gd name="T4" fmla="*/ 279 w 629"/>
                <a:gd name="T5" fmla="*/ 5 h 823"/>
                <a:gd name="T6" fmla="*/ 273 w 629"/>
                <a:gd name="T7" fmla="*/ 1 h 823"/>
                <a:gd name="T8" fmla="*/ 256 w 629"/>
                <a:gd name="T9" fmla="*/ 0 h 823"/>
                <a:gd name="T10" fmla="*/ 241 w 629"/>
                <a:gd name="T11" fmla="*/ 5 h 823"/>
                <a:gd name="T12" fmla="*/ 237 w 629"/>
                <a:gd name="T13" fmla="*/ 9 h 823"/>
                <a:gd name="T14" fmla="*/ 218 w 629"/>
                <a:gd name="T15" fmla="*/ 33 h 823"/>
                <a:gd name="T16" fmla="*/ 186 w 629"/>
                <a:gd name="T17" fmla="*/ 71 h 823"/>
                <a:gd name="T18" fmla="*/ 149 w 629"/>
                <a:gd name="T19" fmla="*/ 115 h 823"/>
                <a:gd name="T20" fmla="*/ 115 w 629"/>
                <a:gd name="T21" fmla="*/ 155 h 823"/>
                <a:gd name="T22" fmla="*/ 101 w 629"/>
                <a:gd name="T23" fmla="*/ 170 h 823"/>
                <a:gd name="T24" fmla="*/ 75 w 629"/>
                <a:gd name="T25" fmla="*/ 205 h 823"/>
                <a:gd name="T26" fmla="*/ 48 w 629"/>
                <a:gd name="T27" fmla="*/ 205 h 823"/>
                <a:gd name="T28" fmla="*/ 23 w 629"/>
                <a:gd name="T29" fmla="*/ 244 h 823"/>
                <a:gd name="T30" fmla="*/ 3 w 629"/>
                <a:gd name="T31" fmla="*/ 310 h 823"/>
                <a:gd name="T32" fmla="*/ 0 w 629"/>
                <a:gd name="T33" fmla="*/ 371 h 823"/>
                <a:gd name="T34" fmla="*/ 2 w 629"/>
                <a:gd name="T35" fmla="*/ 401 h 823"/>
                <a:gd name="T36" fmla="*/ 9 w 629"/>
                <a:gd name="T37" fmla="*/ 460 h 823"/>
                <a:gd name="T38" fmla="*/ 25 w 629"/>
                <a:gd name="T39" fmla="*/ 516 h 823"/>
                <a:gd name="T40" fmla="*/ 46 w 629"/>
                <a:gd name="T41" fmla="*/ 554 h 823"/>
                <a:gd name="T42" fmla="*/ 75 w 629"/>
                <a:gd name="T43" fmla="*/ 576 h 823"/>
                <a:gd name="T44" fmla="*/ 92 w 629"/>
                <a:gd name="T45" fmla="*/ 585 h 823"/>
                <a:gd name="T46" fmla="*/ 131 w 629"/>
                <a:gd name="T47" fmla="*/ 600 h 823"/>
                <a:gd name="T48" fmla="*/ 178 w 629"/>
                <a:gd name="T49" fmla="*/ 616 h 823"/>
                <a:gd name="T50" fmla="*/ 230 w 629"/>
                <a:gd name="T51" fmla="*/ 644 h 823"/>
                <a:gd name="T52" fmla="*/ 290 w 629"/>
                <a:gd name="T53" fmla="*/ 663 h 823"/>
                <a:gd name="T54" fmla="*/ 357 w 629"/>
                <a:gd name="T55" fmla="*/ 672 h 823"/>
                <a:gd name="T56" fmla="*/ 391 w 629"/>
                <a:gd name="T57" fmla="*/ 672 h 823"/>
                <a:gd name="T58" fmla="*/ 444 w 629"/>
                <a:gd name="T59" fmla="*/ 672 h 823"/>
                <a:gd name="T60" fmla="*/ 483 w 629"/>
                <a:gd name="T61" fmla="*/ 667 h 823"/>
                <a:gd name="T62" fmla="*/ 518 w 629"/>
                <a:gd name="T63" fmla="*/ 660 h 823"/>
                <a:gd name="T64" fmla="*/ 547 w 629"/>
                <a:gd name="T65" fmla="*/ 653 h 823"/>
                <a:gd name="T66" fmla="*/ 628 w 629"/>
                <a:gd name="T67" fmla="*/ 582 h 823"/>
                <a:gd name="T68" fmla="*/ 610 w 629"/>
                <a:gd name="T69" fmla="*/ 585 h 823"/>
                <a:gd name="T70" fmla="*/ 573 w 629"/>
                <a:gd name="T71" fmla="*/ 590 h 823"/>
                <a:gd name="T72" fmla="*/ 529 w 629"/>
                <a:gd name="T73" fmla="*/ 596 h 823"/>
                <a:gd name="T74" fmla="*/ 486 w 629"/>
                <a:gd name="T75" fmla="*/ 600 h 823"/>
                <a:gd name="T76" fmla="*/ 444 w 629"/>
                <a:gd name="T77" fmla="*/ 602 h 823"/>
                <a:gd name="T78" fmla="*/ 423 w 629"/>
                <a:gd name="T79" fmla="*/ 600 h 823"/>
                <a:gd name="T80" fmla="*/ 380 w 629"/>
                <a:gd name="T81" fmla="*/ 598 h 823"/>
                <a:gd name="T82" fmla="*/ 329 w 629"/>
                <a:gd name="T83" fmla="*/ 589 h 823"/>
                <a:gd name="T84" fmla="*/ 279 w 629"/>
                <a:gd name="T85" fmla="*/ 577 h 823"/>
                <a:gd name="T86" fmla="*/ 230 w 629"/>
                <a:gd name="T87" fmla="*/ 563 h 823"/>
                <a:gd name="T88" fmla="*/ 193 w 629"/>
                <a:gd name="T89" fmla="*/ 547 h 823"/>
                <a:gd name="T90" fmla="*/ 177 w 629"/>
                <a:gd name="T91" fmla="*/ 536 h 823"/>
                <a:gd name="T92" fmla="*/ 147 w 629"/>
                <a:gd name="T93" fmla="*/ 500 h 823"/>
                <a:gd name="T94" fmla="*/ 119 w 629"/>
                <a:gd name="T95" fmla="*/ 458 h 823"/>
                <a:gd name="T96" fmla="*/ 98 w 629"/>
                <a:gd name="T97" fmla="*/ 414 h 823"/>
                <a:gd name="T98" fmla="*/ 87 w 629"/>
                <a:gd name="T99" fmla="*/ 365 h 823"/>
                <a:gd name="T100" fmla="*/ 87 w 629"/>
                <a:gd name="T101" fmla="*/ 341 h 823"/>
                <a:gd name="T102" fmla="*/ 92 w 629"/>
                <a:gd name="T103" fmla="*/ 289 h 823"/>
                <a:gd name="T104" fmla="*/ 101 w 629"/>
                <a:gd name="T105" fmla="*/ 241 h 823"/>
                <a:gd name="T106" fmla="*/ 111 w 629"/>
                <a:gd name="T107" fmla="*/ 205 h 823"/>
                <a:gd name="T108" fmla="*/ 126 w 629"/>
                <a:gd name="T109" fmla="*/ 205 h 823"/>
                <a:gd name="T110" fmla="*/ 142 w 629"/>
                <a:gd name="T111" fmla="*/ 205 h 823"/>
                <a:gd name="T112" fmla="*/ 153 w 629"/>
                <a:gd name="T113" fmla="*/ 193 h 823"/>
                <a:gd name="T114" fmla="*/ 184 w 629"/>
                <a:gd name="T115" fmla="*/ 155 h 823"/>
                <a:gd name="T116" fmla="*/ 223 w 629"/>
                <a:gd name="T117" fmla="*/ 111 h 823"/>
                <a:gd name="T118" fmla="*/ 256 w 629"/>
                <a:gd name="T119" fmla="*/ 73 h 823"/>
                <a:gd name="T120" fmla="*/ 276 w 629"/>
                <a:gd name="T121" fmla="*/ 48 h 823"/>
                <a:gd name="T122" fmla="*/ 279 w 629"/>
                <a:gd name="T123" fmla="*/ 44 h 82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629" h="823">
                  <a:moveTo>
                    <a:pt x="279" y="44"/>
                  </a:moveTo>
                  <a:lnTo>
                    <a:pt x="283" y="37"/>
                  </a:lnTo>
                  <a:lnTo>
                    <a:pt x="285" y="28"/>
                  </a:lnTo>
                  <a:lnTo>
                    <a:pt x="285" y="20"/>
                  </a:lnTo>
                  <a:lnTo>
                    <a:pt x="283" y="14"/>
                  </a:lnTo>
                  <a:lnTo>
                    <a:pt x="279" y="5"/>
                  </a:lnTo>
                  <a:lnTo>
                    <a:pt x="273" y="1"/>
                  </a:lnTo>
                  <a:lnTo>
                    <a:pt x="265" y="0"/>
                  </a:lnTo>
                  <a:lnTo>
                    <a:pt x="256" y="0"/>
                  </a:lnTo>
                  <a:lnTo>
                    <a:pt x="248" y="1"/>
                  </a:lnTo>
                  <a:lnTo>
                    <a:pt x="241" y="5"/>
                  </a:lnTo>
                  <a:lnTo>
                    <a:pt x="237" y="9"/>
                  </a:lnTo>
                  <a:lnTo>
                    <a:pt x="230" y="18"/>
                  </a:lnTo>
                  <a:lnTo>
                    <a:pt x="218" y="33"/>
                  </a:lnTo>
                  <a:lnTo>
                    <a:pt x="203" y="51"/>
                  </a:lnTo>
                  <a:lnTo>
                    <a:pt x="186" y="71"/>
                  </a:lnTo>
                  <a:lnTo>
                    <a:pt x="168" y="92"/>
                  </a:lnTo>
                  <a:lnTo>
                    <a:pt x="149" y="115"/>
                  </a:lnTo>
                  <a:lnTo>
                    <a:pt x="129" y="136"/>
                  </a:lnTo>
                  <a:lnTo>
                    <a:pt x="115" y="155"/>
                  </a:lnTo>
                  <a:lnTo>
                    <a:pt x="101" y="170"/>
                  </a:lnTo>
                  <a:lnTo>
                    <a:pt x="90" y="185"/>
                  </a:lnTo>
                  <a:lnTo>
                    <a:pt x="75" y="206"/>
                  </a:lnTo>
                  <a:lnTo>
                    <a:pt x="62" y="231"/>
                  </a:lnTo>
                  <a:lnTo>
                    <a:pt x="48" y="258"/>
                  </a:lnTo>
                  <a:lnTo>
                    <a:pt x="35" y="288"/>
                  </a:lnTo>
                  <a:lnTo>
                    <a:pt x="23" y="319"/>
                  </a:lnTo>
                  <a:lnTo>
                    <a:pt x="12" y="353"/>
                  </a:lnTo>
                  <a:lnTo>
                    <a:pt x="3" y="385"/>
                  </a:lnTo>
                  <a:lnTo>
                    <a:pt x="0" y="416"/>
                  </a:lnTo>
                  <a:lnTo>
                    <a:pt x="0" y="446"/>
                  </a:lnTo>
                  <a:lnTo>
                    <a:pt x="2" y="476"/>
                  </a:lnTo>
                  <a:lnTo>
                    <a:pt x="3" y="505"/>
                  </a:lnTo>
                  <a:lnTo>
                    <a:pt x="9" y="535"/>
                  </a:lnTo>
                  <a:lnTo>
                    <a:pt x="16" y="564"/>
                  </a:lnTo>
                  <a:lnTo>
                    <a:pt x="25" y="591"/>
                  </a:lnTo>
                  <a:lnTo>
                    <a:pt x="32" y="617"/>
                  </a:lnTo>
                  <a:lnTo>
                    <a:pt x="46" y="642"/>
                  </a:lnTo>
                  <a:lnTo>
                    <a:pt x="58" y="665"/>
                  </a:lnTo>
                  <a:lnTo>
                    <a:pt x="75" y="685"/>
                  </a:lnTo>
                  <a:lnTo>
                    <a:pt x="92" y="704"/>
                  </a:lnTo>
                  <a:lnTo>
                    <a:pt x="111" y="718"/>
                  </a:lnTo>
                  <a:lnTo>
                    <a:pt x="131" y="734"/>
                  </a:lnTo>
                  <a:lnTo>
                    <a:pt x="155" y="752"/>
                  </a:lnTo>
                  <a:lnTo>
                    <a:pt x="178" y="766"/>
                  </a:lnTo>
                  <a:lnTo>
                    <a:pt x="203" y="782"/>
                  </a:lnTo>
                  <a:lnTo>
                    <a:pt x="230" y="794"/>
                  </a:lnTo>
                  <a:lnTo>
                    <a:pt x="260" y="805"/>
                  </a:lnTo>
                  <a:lnTo>
                    <a:pt x="290" y="813"/>
                  </a:lnTo>
                  <a:lnTo>
                    <a:pt x="322" y="819"/>
                  </a:lnTo>
                  <a:lnTo>
                    <a:pt x="357" y="822"/>
                  </a:lnTo>
                  <a:lnTo>
                    <a:pt x="391" y="822"/>
                  </a:lnTo>
                  <a:lnTo>
                    <a:pt x="419" y="822"/>
                  </a:lnTo>
                  <a:lnTo>
                    <a:pt x="444" y="822"/>
                  </a:lnTo>
                  <a:lnTo>
                    <a:pt x="465" y="819"/>
                  </a:lnTo>
                  <a:lnTo>
                    <a:pt x="483" y="817"/>
                  </a:lnTo>
                  <a:lnTo>
                    <a:pt x="501" y="813"/>
                  </a:lnTo>
                  <a:lnTo>
                    <a:pt x="518" y="810"/>
                  </a:lnTo>
                  <a:lnTo>
                    <a:pt x="532" y="807"/>
                  </a:lnTo>
                  <a:lnTo>
                    <a:pt x="547" y="803"/>
                  </a:lnTo>
                  <a:lnTo>
                    <a:pt x="562" y="798"/>
                  </a:lnTo>
                  <a:lnTo>
                    <a:pt x="628" y="697"/>
                  </a:lnTo>
                  <a:lnTo>
                    <a:pt x="610" y="704"/>
                  </a:lnTo>
                  <a:lnTo>
                    <a:pt x="591" y="710"/>
                  </a:lnTo>
                  <a:lnTo>
                    <a:pt x="573" y="714"/>
                  </a:lnTo>
                  <a:lnTo>
                    <a:pt x="552" y="720"/>
                  </a:lnTo>
                  <a:lnTo>
                    <a:pt x="529" y="725"/>
                  </a:lnTo>
                  <a:lnTo>
                    <a:pt x="507" y="729"/>
                  </a:lnTo>
                  <a:lnTo>
                    <a:pt x="486" y="733"/>
                  </a:lnTo>
                  <a:lnTo>
                    <a:pt x="465" y="734"/>
                  </a:lnTo>
                  <a:lnTo>
                    <a:pt x="444" y="737"/>
                  </a:lnTo>
                  <a:lnTo>
                    <a:pt x="423" y="734"/>
                  </a:lnTo>
                  <a:lnTo>
                    <a:pt x="404" y="733"/>
                  </a:lnTo>
                  <a:lnTo>
                    <a:pt x="380" y="729"/>
                  </a:lnTo>
                  <a:lnTo>
                    <a:pt x="355" y="720"/>
                  </a:lnTo>
                  <a:lnTo>
                    <a:pt x="329" y="711"/>
                  </a:lnTo>
                  <a:lnTo>
                    <a:pt x="304" y="701"/>
                  </a:lnTo>
                  <a:lnTo>
                    <a:pt x="279" y="688"/>
                  </a:lnTo>
                  <a:lnTo>
                    <a:pt x="254" y="674"/>
                  </a:lnTo>
                  <a:lnTo>
                    <a:pt x="230" y="660"/>
                  </a:lnTo>
                  <a:lnTo>
                    <a:pt x="210" y="644"/>
                  </a:lnTo>
                  <a:lnTo>
                    <a:pt x="193" y="628"/>
                  </a:lnTo>
                  <a:lnTo>
                    <a:pt x="177" y="611"/>
                  </a:lnTo>
                  <a:lnTo>
                    <a:pt x="161" y="593"/>
                  </a:lnTo>
                  <a:lnTo>
                    <a:pt x="147" y="575"/>
                  </a:lnTo>
                  <a:lnTo>
                    <a:pt x="131" y="554"/>
                  </a:lnTo>
                  <a:lnTo>
                    <a:pt x="119" y="533"/>
                  </a:lnTo>
                  <a:lnTo>
                    <a:pt x="108" y="512"/>
                  </a:lnTo>
                  <a:lnTo>
                    <a:pt x="98" y="489"/>
                  </a:lnTo>
                  <a:lnTo>
                    <a:pt x="92" y="466"/>
                  </a:lnTo>
                  <a:lnTo>
                    <a:pt x="87" y="440"/>
                  </a:lnTo>
                  <a:lnTo>
                    <a:pt x="87" y="416"/>
                  </a:lnTo>
                  <a:lnTo>
                    <a:pt x="90" y="390"/>
                  </a:lnTo>
                  <a:lnTo>
                    <a:pt x="92" y="364"/>
                  </a:lnTo>
                  <a:lnTo>
                    <a:pt x="96" y="339"/>
                  </a:lnTo>
                  <a:lnTo>
                    <a:pt x="101" y="316"/>
                  </a:lnTo>
                  <a:lnTo>
                    <a:pt x="106" y="293"/>
                  </a:lnTo>
                  <a:lnTo>
                    <a:pt x="111" y="271"/>
                  </a:lnTo>
                  <a:lnTo>
                    <a:pt x="119" y="252"/>
                  </a:lnTo>
                  <a:lnTo>
                    <a:pt x="126" y="235"/>
                  </a:lnTo>
                  <a:lnTo>
                    <a:pt x="134" y="221"/>
                  </a:lnTo>
                  <a:lnTo>
                    <a:pt x="142" y="206"/>
                  </a:lnTo>
                  <a:lnTo>
                    <a:pt x="153" y="193"/>
                  </a:lnTo>
                  <a:lnTo>
                    <a:pt x="168" y="176"/>
                  </a:lnTo>
                  <a:lnTo>
                    <a:pt x="184" y="155"/>
                  </a:lnTo>
                  <a:lnTo>
                    <a:pt x="203" y="134"/>
                  </a:lnTo>
                  <a:lnTo>
                    <a:pt x="223" y="111"/>
                  </a:lnTo>
                  <a:lnTo>
                    <a:pt x="239" y="90"/>
                  </a:lnTo>
                  <a:lnTo>
                    <a:pt x="256" y="73"/>
                  </a:lnTo>
                  <a:lnTo>
                    <a:pt x="269" y="56"/>
                  </a:lnTo>
                  <a:lnTo>
                    <a:pt x="276" y="48"/>
                  </a:lnTo>
                  <a:lnTo>
                    <a:pt x="279" y="4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7"/>
            <p:cNvSpPr>
              <a:spLocks/>
            </p:cNvSpPr>
            <p:nvPr/>
          </p:nvSpPr>
          <p:spPr bwMode="auto">
            <a:xfrm>
              <a:off x="1200" y="916"/>
              <a:ext cx="629" cy="821"/>
            </a:xfrm>
            <a:custGeom>
              <a:avLst/>
              <a:gdLst>
                <a:gd name="T0" fmla="*/ 283 w 629"/>
                <a:gd name="T1" fmla="*/ 37 h 823"/>
                <a:gd name="T2" fmla="*/ 285 w 629"/>
                <a:gd name="T3" fmla="*/ 20 h 823"/>
                <a:gd name="T4" fmla="*/ 279 w 629"/>
                <a:gd name="T5" fmla="*/ 5 h 823"/>
                <a:gd name="T6" fmla="*/ 273 w 629"/>
                <a:gd name="T7" fmla="*/ 1 h 823"/>
                <a:gd name="T8" fmla="*/ 256 w 629"/>
                <a:gd name="T9" fmla="*/ 0 h 823"/>
                <a:gd name="T10" fmla="*/ 241 w 629"/>
                <a:gd name="T11" fmla="*/ 5 h 823"/>
                <a:gd name="T12" fmla="*/ 237 w 629"/>
                <a:gd name="T13" fmla="*/ 9 h 823"/>
                <a:gd name="T14" fmla="*/ 218 w 629"/>
                <a:gd name="T15" fmla="*/ 33 h 823"/>
                <a:gd name="T16" fmla="*/ 186 w 629"/>
                <a:gd name="T17" fmla="*/ 71 h 823"/>
                <a:gd name="T18" fmla="*/ 149 w 629"/>
                <a:gd name="T19" fmla="*/ 115 h 823"/>
                <a:gd name="T20" fmla="*/ 115 w 629"/>
                <a:gd name="T21" fmla="*/ 155 h 823"/>
                <a:gd name="T22" fmla="*/ 101 w 629"/>
                <a:gd name="T23" fmla="*/ 170 h 823"/>
                <a:gd name="T24" fmla="*/ 75 w 629"/>
                <a:gd name="T25" fmla="*/ 205 h 823"/>
                <a:gd name="T26" fmla="*/ 48 w 629"/>
                <a:gd name="T27" fmla="*/ 205 h 823"/>
                <a:gd name="T28" fmla="*/ 23 w 629"/>
                <a:gd name="T29" fmla="*/ 244 h 823"/>
                <a:gd name="T30" fmla="*/ 3 w 629"/>
                <a:gd name="T31" fmla="*/ 310 h 823"/>
                <a:gd name="T32" fmla="*/ 0 w 629"/>
                <a:gd name="T33" fmla="*/ 371 h 823"/>
                <a:gd name="T34" fmla="*/ 2 w 629"/>
                <a:gd name="T35" fmla="*/ 401 h 823"/>
                <a:gd name="T36" fmla="*/ 9 w 629"/>
                <a:gd name="T37" fmla="*/ 460 h 823"/>
                <a:gd name="T38" fmla="*/ 25 w 629"/>
                <a:gd name="T39" fmla="*/ 516 h 823"/>
                <a:gd name="T40" fmla="*/ 46 w 629"/>
                <a:gd name="T41" fmla="*/ 554 h 823"/>
                <a:gd name="T42" fmla="*/ 75 w 629"/>
                <a:gd name="T43" fmla="*/ 576 h 823"/>
                <a:gd name="T44" fmla="*/ 92 w 629"/>
                <a:gd name="T45" fmla="*/ 585 h 823"/>
                <a:gd name="T46" fmla="*/ 131 w 629"/>
                <a:gd name="T47" fmla="*/ 600 h 823"/>
                <a:gd name="T48" fmla="*/ 178 w 629"/>
                <a:gd name="T49" fmla="*/ 616 h 823"/>
                <a:gd name="T50" fmla="*/ 230 w 629"/>
                <a:gd name="T51" fmla="*/ 644 h 823"/>
                <a:gd name="T52" fmla="*/ 290 w 629"/>
                <a:gd name="T53" fmla="*/ 663 h 823"/>
                <a:gd name="T54" fmla="*/ 357 w 629"/>
                <a:gd name="T55" fmla="*/ 672 h 823"/>
                <a:gd name="T56" fmla="*/ 391 w 629"/>
                <a:gd name="T57" fmla="*/ 672 h 823"/>
                <a:gd name="T58" fmla="*/ 444 w 629"/>
                <a:gd name="T59" fmla="*/ 672 h 823"/>
                <a:gd name="T60" fmla="*/ 483 w 629"/>
                <a:gd name="T61" fmla="*/ 667 h 823"/>
                <a:gd name="T62" fmla="*/ 518 w 629"/>
                <a:gd name="T63" fmla="*/ 660 h 823"/>
                <a:gd name="T64" fmla="*/ 547 w 629"/>
                <a:gd name="T65" fmla="*/ 653 h 823"/>
                <a:gd name="T66" fmla="*/ 628 w 629"/>
                <a:gd name="T67" fmla="*/ 582 h 823"/>
                <a:gd name="T68" fmla="*/ 610 w 629"/>
                <a:gd name="T69" fmla="*/ 585 h 823"/>
                <a:gd name="T70" fmla="*/ 573 w 629"/>
                <a:gd name="T71" fmla="*/ 590 h 823"/>
                <a:gd name="T72" fmla="*/ 529 w 629"/>
                <a:gd name="T73" fmla="*/ 596 h 823"/>
                <a:gd name="T74" fmla="*/ 486 w 629"/>
                <a:gd name="T75" fmla="*/ 600 h 823"/>
                <a:gd name="T76" fmla="*/ 444 w 629"/>
                <a:gd name="T77" fmla="*/ 602 h 823"/>
                <a:gd name="T78" fmla="*/ 423 w 629"/>
                <a:gd name="T79" fmla="*/ 600 h 823"/>
                <a:gd name="T80" fmla="*/ 380 w 629"/>
                <a:gd name="T81" fmla="*/ 598 h 823"/>
                <a:gd name="T82" fmla="*/ 329 w 629"/>
                <a:gd name="T83" fmla="*/ 589 h 823"/>
                <a:gd name="T84" fmla="*/ 279 w 629"/>
                <a:gd name="T85" fmla="*/ 577 h 823"/>
                <a:gd name="T86" fmla="*/ 230 w 629"/>
                <a:gd name="T87" fmla="*/ 563 h 823"/>
                <a:gd name="T88" fmla="*/ 193 w 629"/>
                <a:gd name="T89" fmla="*/ 547 h 823"/>
                <a:gd name="T90" fmla="*/ 177 w 629"/>
                <a:gd name="T91" fmla="*/ 536 h 823"/>
                <a:gd name="T92" fmla="*/ 147 w 629"/>
                <a:gd name="T93" fmla="*/ 500 h 823"/>
                <a:gd name="T94" fmla="*/ 119 w 629"/>
                <a:gd name="T95" fmla="*/ 458 h 823"/>
                <a:gd name="T96" fmla="*/ 98 w 629"/>
                <a:gd name="T97" fmla="*/ 414 h 823"/>
                <a:gd name="T98" fmla="*/ 87 w 629"/>
                <a:gd name="T99" fmla="*/ 365 h 823"/>
                <a:gd name="T100" fmla="*/ 87 w 629"/>
                <a:gd name="T101" fmla="*/ 341 h 823"/>
                <a:gd name="T102" fmla="*/ 92 w 629"/>
                <a:gd name="T103" fmla="*/ 289 h 823"/>
                <a:gd name="T104" fmla="*/ 101 w 629"/>
                <a:gd name="T105" fmla="*/ 241 h 823"/>
                <a:gd name="T106" fmla="*/ 111 w 629"/>
                <a:gd name="T107" fmla="*/ 205 h 823"/>
                <a:gd name="T108" fmla="*/ 126 w 629"/>
                <a:gd name="T109" fmla="*/ 205 h 823"/>
                <a:gd name="T110" fmla="*/ 142 w 629"/>
                <a:gd name="T111" fmla="*/ 205 h 823"/>
                <a:gd name="T112" fmla="*/ 153 w 629"/>
                <a:gd name="T113" fmla="*/ 193 h 823"/>
                <a:gd name="T114" fmla="*/ 184 w 629"/>
                <a:gd name="T115" fmla="*/ 155 h 823"/>
                <a:gd name="T116" fmla="*/ 223 w 629"/>
                <a:gd name="T117" fmla="*/ 111 h 823"/>
                <a:gd name="T118" fmla="*/ 256 w 629"/>
                <a:gd name="T119" fmla="*/ 73 h 823"/>
                <a:gd name="T120" fmla="*/ 276 w 629"/>
                <a:gd name="T121" fmla="*/ 48 h 823"/>
                <a:gd name="T122" fmla="*/ 279 w 629"/>
                <a:gd name="T123" fmla="*/ 44 h 82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629" h="823">
                  <a:moveTo>
                    <a:pt x="279" y="44"/>
                  </a:moveTo>
                  <a:lnTo>
                    <a:pt x="283" y="37"/>
                  </a:lnTo>
                  <a:lnTo>
                    <a:pt x="285" y="28"/>
                  </a:lnTo>
                  <a:lnTo>
                    <a:pt x="285" y="20"/>
                  </a:lnTo>
                  <a:lnTo>
                    <a:pt x="283" y="14"/>
                  </a:lnTo>
                  <a:lnTo>
                    <a:pt x="279" y="5"/>
                  </a:lnTo>
                  <a:lnTo>
                    <a:pt x="273" y="1"/>
                  </a:lnTo>
                  <a:lnTo>
                    <a:pt x="265" y="0"/>
                  </a:lnTo>
                  <a:lnTo>
                    <a:pt x="256" y="0"/>
                  </a:lnTo>
                  <a:lnTo>
                    <a:pt x="248" y="1"/>
                  </a:lnTo>
                  <a:lnTo>
                    <a:pt x="241" y="5"/>
                  </a:lnTo>
                  <a:lnTo>
                    <a:pt x="237" y="9"/>
                  </a:lnTo>
                  <a:lnTo>
                    <a:pt x="230" y="18"/>
                  </a:lnTo>
                  <a:lnTo>
                    <a:pt x="218" y="33"/>
                  </a:lnTo>
                  <a:lnTo>
                    <a:pt x="203" y="51"/>
                  </a:lnTo>
                  <a:lnTo>
                    <a:pt x="186" y="71"/>
                  </a:lnTo>
                  <a:lnTo>
                    <a:pt x="168" y="92"/>
                  </a:lnTo>
                  <a:lnTo>
                    <a:pt x="149" y="115"/>
                  </a:lnTo>
                  <a:lnTo>
                    <a:pt x="129" y="136"/>
                  </a:lnTo>
                  <a:lnTo>
                    <a:pt x="115" y="155"/>
                  </a:lnTo>
                  <a:lnTo>
                    <a:pt x="101" y="170"/>
                  </a:lnTo>
                  <a:lnTo>
                    <a:pt x="90" y="185"/>
                  </a:lnTo>
                  <a:lnTo>
                    <a:pt x="75" y="206"/>
                  </a:lnTo>
                  <a:lnTo>
                    <a:pt x="62" y="231"/>
                  </a:lnTo>
                  <a:lnTo>
                    <a:pt x="48" y="258"/>
                  </a:lnTo>
                  <a:lnTo>
                    <a:pt x="35" y="288"/>
                  </a:lnTo>
                  <a:lnTo>
                    <a:pt x="23" y="319"/>
                  </a:lnTo>
                  <a:lnTo>
                    <a:pt x="12" y="353"/>
                  </a:lnTo>
                  <a:lnTo>
                    <a:pt x="3" y="385"/>
                  </a:lnTo>
                  <a:lnTo>
                    <a:pt x="0" y="416"/>
                  </a:lnTo>
                  <a:lnTo>
                    <a:pt x="0" y="446"/>
                  </a:lnTo>
                  <a:lnTo>
                    <a:pt x="2" y="476"/>
                  </a:lnTo>
                  <a:lnTo>
                    <a:pt x="3" y="505"/>
                  </a:lnTo>
                  <a:lnTo>
                    <a:pt x="9" y="535"/>
                  </a:lnTo>
                  <a:lnTo>
                    <a:pt x="16" y="564"/>
                  </a:lnTo>
                  <a:lnTo>
                    <a:pt x="25" y="591"/>
                  </a:lnTo>
                  <a:lnTo>
                    <a:pt x="32" y="617"/>
                  </a:lnTo>
                  <a:lnTo>
                    <a:pt x="46" y="642"/>
                  </a:lnTo>
                  <a:lnTo>
                    <a:pt x="58" y="665"/>
                  </a:lnTo>
                  <a:lnTo>
                    <a:pt x="75" y="685"/>
                  </a:lnTo>
                  <a:lnTo>
                    <a:pt x="92" y="704"/>
                  </a:lnTo>
                  <a:lnTo>
                    <a:pt x="111" y="718"/>
                  </a:lnTo>
                  <a:lnTo>
                    <a:pt x="131" y="734"/>
                  </a:lnTo>
                  <a:lnTo>
                    <a:pt x="155" y="752"/>
                  </a:lnTo>
                  <a:lnTo>
                    <a:pt x="178" y="766"/>
                  </a:lnTo>
                  <a:lnTo>
                    <a:pt x="203" y="782"/>
                  </a:lnTo>
                  <a:lnTo>
                    <a:pt x="230" y="794"/>
                  </a:lnTo>
                  <a:lnTo>
                    <a:pt x="260" y="805"/>
                  </a:lnTo>
                  <a:lnTo>
                    <a:pt x="290" y="813"/>
                  </a:lnTo>
                  <a:lnTo>
                    <a:pt x="322" y="819"/>
                  </a:lnTo>
                  <a:lnTo>
                    <a:pt x="357" y="822"/>
                  </a:lnTo>
                  <a:lnTo>
                    <a:pt x="391" y="822"/>
                  </a:lnTo>
                  <a:lnTo>
                    <a:pt x="419" y="822"/>
                  </a:lnTo>
                  <a:lnTo>
                    <a:pt x="444" y="822"/>
                  </a:lnTo>
                  <a:lnTo>
                    <a:pt x="465" y="819"/>
                  </a:lnTo>
                  <a:lnTo>
                    <a:pt x="483" y="817"/>
                  </a:lnTo>
                  <a:lnTo>
                    <a:pt x="501" y="813"/>
                  </a:lnTo>
                  <a:lnTo>
                    <a:pt x="518" y="810"/>
                  </a:lnTo>
                  <a:lnTo>
                    <a:pt x="532" y="807"/>
                  </a:lnTo>
                  <a:lnTo>
                    <a:pt x="547" y="803"/>
                  </a:lnTo>
                  <a:lnTo>
                    <a:pt x="562" y="798"/>
                  </a:lnTo>
                  <a:lnTo>
                    <a:pt x="628" y="697"/>
                  </a:lnTo>
                  <a:lnTo>
                    <a:pt x="610" y="704"/>
                  </a:lnTo>
                  <a:lnTo>
                    <a:pt x="591" y="710"/>
                  </a:lnTo>
                  <a:lnTo>
                    <a:pt x="573" y="714"/>
                  </a:lnTo>
                  <a:lnTo>
                    <a:pt x="552" y="720"/>
                  </a:lnTo>
                  <a:lnTo>
                    <a:pt x="529" y="725"/>
                  </a:lnTo>
                  <a:lnTo>
                    <a:pt x="507" y="729"/>
                  </a:lnTo>
                  <a:lnTo>
                    <a:pt x="486" y="733"/>
                  </a:lnTo>
                  <a:lnTo>
                    <a:pt x="465" y="734"/>
                  </a:lnTo>
                  <a:lnTo>
                    <a:pt x="444" y="737"/>
                  </a:lnTo>
                  <a:lnTo>
                    <a:pt x="423" y="734"/>
                  </a:lnTo>
                  <a:lnTo>
                    <a:pt x="404" y="733"/>
                  </a:lnTo>
                  <a:lnTo>
                    <a:pt x="380" y="729"/>
                  </a:lnTo>
                  <a:lnTo>
                    <a:pt x="355" y="720"/>
                  </a:lnTo>
                  <a:lnTo>
                    <a:pt x="329" y="711"/>
                  </a:lnTo>
                  <a:lnTo>
                    <a:pt x="304" y="701"/>
                  </a:lnTo>
                  <a:lnTo>
                    <a:pt x="279" y="688"/>
                  </a:lnTo>
                  <a:lnTo>
                    <a:pt x="254" y="674"/>
                  </a:lnTo>
                  <a:lnTo>
                    <a:pt x="230" y="660"/>
                  </a:lnTo>
                  <a:lnTo>
                    <a:pt x="210" y="644"/>
                  </a:lnTo>
                  <a:lnTo>
                    <a:pt x="193" y="628"/>
                  </a:lnTo>
                  <a:lnTo>
                    <a:pt x="177" y="611"/>
                  </a:lnTo>
                  <a:lnTo>
                    <a:pt x="161" y="593"/>
                  </a:lnTo>
                  <a:lnTo>
                    <a:pt x="147" y="575"/>
                  </a:lnTo>
                  <a:lnTo>
                    <a:pt x="131" y="554"/>
                  </a:lnTo>
                  <a:lnTo>
                    <a:pt x="119" y="533"/>
                  </a:lnTo>
                  <a:lnTo>
                    <a:pt x="108" y="512"/>
                  </a:lnTo>
                  <a:lnTo>
                    <a:pt x="98" y="489"/>
                  </a:lnTo>
                  <a:lnTo>
                    <a:pt x="92" y="466"/>
                  </a:lnTo>
                  <a:lnTo>
                    <a:pt x="87" y="440"/>
                  </a:lnTo>
                  <a:lnTo>
                    <a:pt x="87" y="416"/>
                  </a:lnTo>
                  <a:lnTo>
                    <a:pt x="90" y="390"/>
                  </a:lnTo>
                  <a:lnTo>
                    <a:pt x="92" y="364"/>
                  </a:lnTo>
                  <a:lnTo>
                    <a:pt x="96" y="339"/>
                  </a:lnTo>
                  <a:lnTo>
                    <a:pt x="101" y="316"/>
                  </a:lnTo>
                  <a:lnTo>
                    <a:pt x="106" y="293"/>
                  </a:lnTo>
                  <a:lnTo>
                    <a:pt x="111" y="271"/>
                  </a:lnTo>
                  <a:lnTo>
                    <a:pt x="119" y="252"/>
                  </a:lnTo>
                  <a:lnTo>
                    <a:pt x="126" y="235"/>
                  </a:lnTo>
                  <a:lnTo>
                    <a:pt x="134" y="221"/>
                  </a:lnTo>
                  <a:lnTo>
                    <a:pt x="142" y="206"/>
                  </a:lnTo>
                  <a:lnTo>
                    <a:pt x="153" y="193"/>
                  </a:lnTo>
                  <a:lnTo>
                    <a:pt x="168" y="176"/>
                  </a:lnTo>
                  <a:lnTo>
                    <a:pt x="184" y="155"/>
                  </a:lnTo>
                  <a:lnTo>
                    <a:pt x="203" y="134"/>
                  </a:lnTo>
                  <a:lnTo>
                    <a:pt x="223" y="111"/>
                  </a:lnTo>
                  <a:lnTo>
                    <a:pt x="239" y="90"/>
                  </a:lnTo>
                  <a:lnTo>
                    <a:pt x="256" y="73"/>
                  </a:lnTo>
                  <a:lnTo>
                    <a:pt x="269" y="56"/>
                  </a:lnTo>
                  <a:lnTo>
                    <a:pt x="276" y="48"/>
                  </a:lnTo>
                  <a:lnTo>
                    <a:pt x="279" y="4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8"/>
            <p:cNvSpPr>
              <a:spLocks/>
            </p:cNvSpPr>
            <p:nvPr/>
          </p:nvSpPr>
          <p:spPr bwMode="auto">
            <a:xfrm>
              <a:off x="1945" y="1364"/>
              <a:ext cx="2662" cy="2056"/>
            </a:xfrm>
            <a:custGeom>
              <a:avLst/>
              <a:gdLst>
                <a:gd name="T0" fmla="*/ 149 w 2661"/>
                <a:gd name="T1" fmla="*/ 0 h 2057"/>
                <a:gd name="T2" fmla="*/ 2654 w 2661"/>
                <a:gd name="T3" fmla="*/ 1813 h 2057"/>
                <a:gd name="T4" fmla="*/ 2654 w 2661"/>
                <a:gd name="T5" fmla="*/ 1813 h 2057"/>
                <a:gd name="T6" fmla="*/ 2665 w 2661"/>
                <a:gd name="T7" fmla="*/ 1831 h 2057"/>
                <a:gd name="T8" fmla="*/ 2673 w 2661"/>
                <a:gd name="T9" fmla="*/ 1845 h 2057"/>
                <a:gd name="T10" fmla="*/ 2684 w 2661"/>
                <a:gd name="T11" fmla="*/ 1862 h 2057"/>
                <a:gd name="T12" fmla="*/ 2693 w 2661"/>
                <a:gd name="T13" fmla="*/ 1879 h 2057"/>
                <a:gd name="T14" fmla="*/ 2700 w 2661"/>
                <a:gd name="T15" fmla="*/ 1896 h 2057"/>
                <a:gd name="T16" fmla="*/ 2709 w 2661"/>
                <a:gd name="T17" fmla="*/ 1912 h 2057"/>
                <a:gd name="T18" fmla="*/ 2718 w 2661"/>
                <a:gd name="T19" fmla="*/ 1932 h 2057"/>
                <a:gd name="T20" fmla="*/ 2723 w 2661"/>
                <a:gd name="T21" fmla="*/ 1949 h 2057"/>
                <a:gd name="T22" fmla="*/ 2728 w 2661"/>
                <a:gd name="T23" fmla="*/ 1965 h 2057"/>
                <a:gd name="T24" fmla="*/ 2735 w 2661"/>
                <a:gd name="T25" fmla="*/ 1981 h 2057"/>
                <a:gd name="T26" fmla="*/ 2735 w 2661"/>
                <a:gd name="T27" fmla="*/ 1981 h 2057"/>
                <a:gd name="T28" fmla="*/ 2718 w 2661"/>
                <a:gd name="T29" fmla="*/ 1981 h 2057"/>
                <a:gd name="T30" fmla="*/ 2700 w 2661"/>
                <a:gd name="T31" fmla="*/ 1978 h 2057"/>
                <a:gd name="T32" fmla="*/ 2682 w 2661"/>
                <a:gd name="T33" fmla="*/ 1976 h 2057"/>
                <a:gd name="T34" fmla="*/ 2663 w 2661"/>
                <a:gd name="T35" fmla="*/ 1974 h 2057"/>
                <a:gd name="T36" fmla="*/ 2645 w 2661"/>
                <a:gd name="T37" fmla="*/ 1972 h 2057"/>
                <a:gd name="T38" fmla="*/ 2627 w 2661"/>
                <a:gd name="T39" fmla="*/ 1967 h 2057"/>
                <a:gd name="T40" fmla="*/ 2608 w 2661"/>
                <a:gd name="T41" fmla="*/ 1963 h 2057"/>
                <a:gd name="T42" fmla="*/ 2589 w 2661"/>
                <a:gd name="T43" fmla="*/ 1958 h 2057"/>
                <a:gd name="T44" fmla="*/ 2569 w 2661"/>
                <a:gd name="T45" fmla="*/ 1953 h 2057"/>
                <a:gd name="T46" fmla="*/ 2553 w 2661"/>
                <a:gd name="T47" fmla="*/ 1949 h 2057"/>
                <a:gd name="T48" fmla="*/ 0 w 2661"/>
                <a:gd name="T49" fmla="*/ 195 h 2057"/>
                <a:gd name="T50" fmla="*/ 149 w 2661"/>
                <a:gd name="T51" fmla="*/ 0 h 2057"/>
                <a:gd name="T52" fmla="*/ 149 w 2661"/>
                <a:gd name="T53" fmla="*/ 0 h 205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661" h="2057">
                  <a:moveTo>
                    <a:pt x="149" y="0"/>
                  </a:moveTo>
                  <a:lnTo>
                    <a:pt x="2579" y="1888"/>
                  </a:lnTo>
                  <a:lnTo>
                    <a:pt x="2590" y="1906"/>
                  </a:lnTo>
                  <a:lnTo>
                    <a:pt x="2598" y="1920"/>
                  </a:lnTo>
                  <a:lnTo>
                    <a:pt x="2609" y="1937"/>
                  </a:lnTo>
                  <a:lnTo>
                    <a:pt x="2618" y="1954"/>
                  </a:lnTo>
                  <a:lnTo>
                    <a:pt x="2625" y="1971"/>
                  </a:lnTo>
                  <a:lnTo>
                    <a:pt x="2634" y="1987"/>
                  </a:lnTo>
                  <a:lnTo>
                    <a:pt x="2643" y="2007"/>
                  </a:lnTo>
                  <a:lnTo>
                    <a:pt x="2648" y="2024"/>
                  </a:lnTo>
                  <a:lnTo>
                    <a:pt x="2653" y="2040"/>
                  </a:lnTo>
                  <a:lnTo>
                    <a:pt x="2660" y="2056"/>
                  </a:lnTo>
                  <a:lnTo>
                    <a:pt x="2643" y="2056"/>
                  </a:lnTo>
                  <a:lnTo>
                    <a:pt x="2625" y="2053"/>
                  </a:lnTo>
                  <a:lnTo>
                    <a:pt x="2607" y="2051"/>
                  </a:lnTo>
                  <a:lnTo>
                    <a:pt x="2588" y="2049"/>
                  </a:lnTo>
                  <a:lnTo>
                    <a:pt x="2570" y="2047"/>
                  </a:lnTo>
                  <a:lnTo>
                    <a:pt x="2552" y="2042"/>
                  </a:lnTo>
                  <a:lnTo>
                    <a:pt x="2533" y="2038"/>
                  </a:lnTo>
                  <a:lnTo>
                    <a:pt x="2514" y="2033"/>
                  </a:lnTo>
                  <a:lnTo>
                    <a:pt x="2494" y="2028"/>
                  </a:lnTo>
                  <a:lnTo>
                    <a:pt x="2478" y="2024"/>
                  </a:lnTo>
                  <a:lnTo>
                    <a:pt x="0" y="195"/>
                  </a:lnTo>
                  <a:lnTo>
                    <a:pt x="149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9"/>
            <p:cNvSpPr>
              <a:spLocks/>
            </p:cNvSpPr>
            <p:nvPr/>
          </p:nvSpPr>
          <p:spPr bwMode="auto">
            <a:xfrm>
              <a:off x="1945" y="1364"/>
              <a:ext cx="2662" cy="2056"/>
            </a:xfrm>
            <a:custGeom>
              <a:avLst/>
              <a:gdLst>
                <a:gd name="T0" fmla="*/ 149 w 2661"/>
                <a:gd name="T1" fmla="*/ 0 h 2057"/>
                <a:gd name="T2" fmla="*/ 2654 w 2661"/>
                <a:gd name="T3" fmla="*/ 1813 h 2057"/>
                <a:gd name="T4" fmla="*/ 2654 w 2661"/>
                <a:gd name="T5" fmla="*/ 1813 h 2057"/>
                <a:gd name="T6" fmla="*/ 2665 w 2661"/>
                <a:gd name="T7" fmla="*/ 1831 h 2057"/>
                <a:gd name="T8" fmla="*/ 2673 w 2661"/>
                <a:gd name="T9" fmla="*/ 1845 h 2057"/>
                <a:gd name="T10" fmla="*/ 2684 w 2661"/>
                <a:gd name="T11" fmla="*/ 1862 h 2057"/>
                <a:gd name="T12" fmla="*/ 2693 w 2661"/>
                <a:gd name="T13" fmla="*/ 1879 h 2057"/>
                <a:gd name="T14" fmla="*/ 2700 w 2661"/>
                <a:gd name="T15" fmla="*/ 1896 h 2057"/>
                <a:gd name="T16" fmla="*/ 2709 w 2661"/>
                <a:gd name="T17" fmla="*/ 1912 h 2057"/>
                <a:gd name="T18" fmla="*/ 2718 w 2661"/>
                <a:gd name="T19" fmla="*/ 1932 h 2057"/>
                <a:gd name="T20" fmla="*/ 2723 w 2661"/>
                <a:gd name="T21" fmla="*/ 1949 h 2057"/>
                <a:gd name="T22" fmla="*/ 2728 w 2661"/>
                <a:gd name="T23" fmla="*/ 1965 h 2057"/>
                <a:gd name="T24" fmla="*/ 2735 w 2661"/>
                <a:gd name="T25" fmla="*/ 1981 h 2057"/>
                <a:gd name="T26" fmla="*/ 2735 w 2661"/>
                <a:gd name="T27" fmla="*/ 1981 h 2057"/>
                <a:gd name="T28" fmla="*/ 2718 w 2661"/>
                <a:gd name="T29" fmla="*/ 1981 h 2057"/>
                <a:gd name="T30" fmla="*/ 2700 w 2661"/>
                <a:gd name="T31" fmla="*/ 1978 h 2057"/>
                <a:gd name="T32" fmla="*/ 2682 w 2661"/>
                <a:gd name="T33" fmla="*/ 1976 h 2057"/>
                <a:gd name="T34" fmla="*/ 2663 w 2661"/>
                <a:gd name="T35" fmla="*/ 1974 h 2057"/>
                <a:gd name="T36" fmla="*/ 2645 w 2661"/>
                <a:gd name="T37" fmla="*/ 1972 h 2057"/>
                <a:gd name="T38" fmla="*/ 2627 w 2661"/>
                <a:gd name="T39" fmla="*/ 1967 h 2057"/>
                <a:gd name="T40" fmla="*/ 2608 w 2661"/>
                <a:gd name="T41" fmla="*/ 1963 h 2057"/>
                <a:gd name="T42" fmla="*/ 2589 w 2661"/>
                <a:gd name="T43" fmla="*/ 1958 h 2057"/>
                <a:gd name="T44" fmla="*/ 2569 w 2661"/>
                <a:gd name="T45" fmla="*/ 1953 h 2057"/>
                <a:gd name="T46" fmla="*/ 2553 w 2661"/>
                <a:gd name="T47" fmla="*/ 1949 h 2057"/>
                <a:gd name="T48" fmla="*/ 0 w 2661"/>
                <a:gd name="T49" fmla="*/ 195 h 2057"/>
                <a:gd name="T50" fmla="*/ 149 w 2661"/>
                <a:gd name="T51" fmla="*/ 0 h 2057"/>
                <a:gd name="T52" fmla="*/ 149 w 2661"/>
                <a:gd name="T53" fmla="*/ 0 h 205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661" h="2057">
                  <a:moveTo>
                    <a:pt x="149" y="0"/>
                  </a:moveTo>
                  <a:lnTo>
                    <a:pt x="2579" y="1888"/>
                  </a:lnTo>
                  <a:lnTo>
                    <a:pt x="2590" y="1906"/>
                  </a:lnTo>
                  <a:lnTo>
                    <a:pt x="2598" y="1920"/>
                  </a:lnTo>
                  <a:lnTo>
                    <a:pt x="2609" y="1937"/>
                  </a:lnTo>
                  <a:lnTo>
                    <a:pt x="2618" y="1954"/>
                  </a:lnTo>
                  <a:lnTo>
                    <a:pt x="2625" y="1971"/>
                  </a:lnTo>
                  <a:lnTo>
                    <a:pt x="2634" y="1987"/>
                  </a:lnTo>
                  <a:lnTo>
                    <a:pt x="2643" y="2007"/>
                  </a:lnTo>
                  <a:lnTo>
                    <a:pt x="2648" y="2024"/>
                  </a:lnTo>
                  <a:lnTo>
                    <a:pt x="2653" y="2040"/>
                  </a:lnTo>
                  <a:lnTo>
                    <a:pt x="2660" y="2056"/>
                  </a:lnTo>
                  <a:lnTo>
                    <a:pt x="2643" y="2056"/>
                  </a:lnTo>
                  <a:lnTo>
                    <a:pt x="2625" y="2053"/>
                  </a:lnTo>
                  <a:lnTo>
                    <a:pt x="2607" y="2051"/>
                  </a:lnTo>
                  <a:lnTo>
                    <a:pt x="2588" y="2049"/>
                  </a:lnTo>
                  <a:lnTo>
                    <a:pt x="2570" y="2047"/>
                  </a:lnTo>
                  <a:lnTo>
                    <a:pt x="2552" y="2042"/>
                  </a:lnTo>
                  <a:lnTo>
                    <a:pt x="2533" y="2038"/>
                  </a:lnTo>
                  <a:lnTo>
                    <a:pt x="2514" y="2033"/>
                  </a:lnTo>
                  <a:lnTo>
                    <a:pt x="2494" y="2028"/>
                  </a:lnTo>
                  <a:lnTo>
                    <a:pt x="2478" y="2024"/>
                  </a:lnTo>
                  <a:lnTo>
                    <a:pt x="0" y="195"/>
                  </a:lnTo>
                  <a:lnTo>
                    <a:pt x="149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40"/>
            <p:cNvSpPr>
              <a:spLocks/>
            </p:cNvSpPr>
            <p:nvPr/>
          </p:nvSpPr>
          <p:spPr bwMode="auto">
            <a:xfrm>
              <a:off x="2299" y="1675"/>
              <a:ext cx="328" cy="229"/>
            </a:xfrm>
            <a:custGeom>
              <a:avLst/>
              <a:gdLst>
                <a:gd name="T0" fmla="*/ 109 w 329"/>
                <a:gd name="T1" fmla="*/ 228 h 229"/>
                <a:gd name="T2" fmla="*/ 109 w 329"/>
                <a:gd name="T3" fmla="*/ 225 h 229"/>
                <a:gd name="T4" fmla="*/ 111 w 329"/>
                <a:gd name="T5" fmla="*/ 220 h 229"/>
                <a:gd name="T6" fmla="*/ 115 w 329"/>
                <a:gd name="T7" fmla="*/ 211 h 229"/>
                <a:gd name="T8" fmla="*/ 119 w 329"/>
                <a:gd name="T9" fmla="*/ 202 h 229"/>
                <a:gd name="T10" fmla="*/ 126 w 329"/>
                <a:gd name="T11" fmla="*/ 190 h 229"/>
                <a:gd name="T12" fmla="*/ 132 w 329"/>
                <a:gd name="T13" fmla="*/ 177 h 229"/>
                <a:gd name="T14" fmla="*/ 140 w 329"/>
                <a:gd name="T15" fmla="*/ 164 h 229"/>
                <a:gd name="T16" fmla="*/ 149 w 329"/>
                <a:gd name="T17" fmla="*/ 153 h 229"/>
                <a:gd name="T18" fmla="*/ 157 w 329"/>
                <a:gd name="T19" fmla="*/ 143 h 229"/>
                <a:gd name="T20" fmla="*/ 164 w 329"/>
                <a:gd name="T21" fmla="*/ 135 h 229"/>
                <a:gd name="T22" fmla="*/ 164 w 329"/>
                <a:gd name="T23" fmla="*/ 135 h 229"/>
                <a:gd name="T24" fmla="*/ 164 w 329"/>
                <a:gd name="T25" fmla="*/ 128 h 229"/>
                <a:gd name="T26" fmla="*/ 164 w 329"/>
                <a:gd name="T27" fmla="*/ 122 h 229"/>
                <a:gd name="T28" fmla="*/ 164 w 329"/>
                <a:gd name="T29" fmla="*/ 120 h 229"/>
                <a:gd name="T30" fmla="*/ 164 w 329"/>
                <a:gd name="T31" fmla="*/ 118 h 229"/>
                <a:gd name="T32" fmla="*/ 186 w 329"/>
                <a:gd name="T33" fmla="*/ 116 h 229"/>
                <a:gd name="T34" fmla="*/ 206 w 329"/>
                <a:gd name="T35" fmla="*/ 116 h 229"/>
                <a:gd name="T36" fmla="*/ 225 w 329"/>
                <a:gd name="T37" fmla="*/ 116 h 229"/>
                <a:gd name="T38" fmla="*/ 239 w 329"/>
                <a:gd name="T39" fmla="*/ 116 h 229"/>
                <a:gd name="T40" fmla="*/ 248 w 329"/>
                <a:gd name="T41" fmla="*/ 116 h 229"/>
                <a:gd name="T42" fmla="*/ 253 w 329"/>
                <a:gd name="T43" fmla="*/ 118 h 229"/>
                <a:gd name="T44" fmla="*/ 164 w 329"/>
                <a:gd name="T45" fmla="*/ 0 h 229"/>
                <a:gd name="T46" fmla="*/ 0 w 329"/>
                <a:gd name="T47" fmla="*/ 151 h 229"/>
                <a:gd name="T48" fmla="*/ 109 w 329"/>
                <a:gd name="T49" fmla="*/ 228 h 229"/>
                <a:gd name="T50" fmla="*/ 109 w 329"/>
                <a:gd name="T51" fmla="*/ 228 h 22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29" h="229">
                  <a:moveTo>
                    <a:pt x="109" y="228"/>
                  </a:moveTo>
                  <a:lnTo>
                    <a:pt x="109" y="225"/>
                  </a:lnTo>
                  <a:lnTo>
                    <a:pt x="111" y="220"/>
                  </a:lnTo>
                  <a:lnTo>
                    <a:pt x="115" y="211"/>
                  </a:lnTo>
                  <a:lnTo>
                    <a:pt x="119" y="202"/>
                  </a:lnTo>
                  <a:lnTo>
                    <a:pt x="126" y="190"/>
                  </a:lnTo>
                  <a:lnTo>
                    <a:pt x="132" y="177"/>
                  </a:lnTo>
                  <a:lnTo>
                    <a:pt x="140" y="164"/>
                  </a:lnTo>
                  <a:lnTo>
                    <a:pt x="149" y="153"/>
                  </a:lnTo>
                  <a:lnTo>
                    <a:pt x="157" y="143"/>
                  </a:lnTo>
                  <a:lnTo>
                    <a:pt x="167" y="135"/>
                  </a:lnTo>
                  <a:lnTo>
                    <a:pt x="181" y="128"/>
                  </a:lnTo>
                  <a:lnTo>
                    <a:pt x="197" y="122"/>
                  </a:lnTo>
                  <a:lnTo>
                    <a:pt x="216" y="120"/>
                  </a:lnTo>
                  <a:lnTo>
                    <a:pt x="239" y="118"/>
                  </a:lnTo>
                  <a:lnTo>
                    <a:pt x="261" y="116"/>
                  </a:lnTo>
                  <a:lnTo>
                    <a:pt x="281" y="116"/>
                  </a:lnTo>
                  <a:lnTo>
                    <a:pt x="300" y="116"/>
                  </a:lnTo>
                  <a:lnTo>
                    <a:pt x="314" y="116"/>
                  </a:lnTo>
                  <a:lnTo>
                    <a:pt x="323" y="116"/>
                  </a:lnTo>
                  <a:lnTo>
                    <a:pt x="328" y="118"/>
                  </a:lnTo>
                  <a:lnTo>
                    <a:pt x="167" y="0"/>
                  </a:lnTo>
                  <a:lnTo>
                    <a:pt x="0" y="151"/>
                  </a:lnTo>
                  <a:lnTo>
                    <a:pt x="109" y="228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41"/>
            <p:cNvSpPr>
              <a:spLocks/>
            </p:cNvSpPr>
            <p:nvPr/>
          </p:nvSpPr>
          <p:spPr bwMode="auto">
            <a:xfrm>
              <a:off x="3622" y="2669"/>
              <a:ext cx="212" cy="231"/>
            </a:xfrm>
            <a:custGeom>
              <a:avLst/>
              <a:gdLst>
                <a:gd name="T0" fmla="*/ 106 w 213"/>
                <a:gd name="T1" fmla="*/ 304 h 230"/>
                <a:gd name="T2" fmla="*/ 106 w 213"/>
                <a:gd name="T3" fmla="*/ 302 h 230"/>
                <a:gd name="T4" fmla="*/ 106 w 213"/>
                <a:gd name="T5" fmla="*/ 296 h 230"/>
                <a:gd name="T6" fmla="*/ 106 w 213"/>
                <a:gd name="T7" fmla="*/ 287 h 230"/>
                <a:gd name="T8" fmla="*/ 106 w 213"/>
                <a:gd name="T9" fmla="*/ 275 h 230"/>
                <a:gd name="T10" fmla="*/ 106 w 213"/>
                <a:gd name="T11" fmla="*/ 262 h 230"/>
                <a:gd name="T12" fmla="*/ 106 w 213"/>
                <a:gd name="T13" fmla="*/ 247 h 230"/>
                <a:gd name="T14" fmla="*/ 106 w 213"/>
                <a:gd name="T15" fmla="*/ 232 h 230"/>
                <a:gd name="T16" fmla="*/ 106 w 213"/>
                <a:gd name="T17" fmla="*/ 218 h 230"/>
                <a:gd name="T18" fmla="*/ 106 w 213"/>
                <a:gd name="T19" fmla="*/ 204 h 230"/>
                <a:gd name="T20" fmla="*/ 106 w 213"/>
                <a:gd name="T21" fmla="*/ 195 h 230"/>
                <a:gd name="T22" fmla="*/ 137 w 213"/>
                <a:gd name="T23" fmla="*/ 69 h 230"/>
                <a:gd name="T24" fmla="*/ 106 w 213"/>
                <a:gd name="T25" fmla="*/ 0 h 230"/>
                <a:gd name="T26" fmla="*/ 0 w 213"/>
                <a:gd name="T27" fmla="*/ 211 h 230"/>
                <a:gd name="T28" fmla="*/ 106 w 213"/>
                <a:gd name="T29" fmla="*/ 304 h 230"/>
                <a:gd name="T30" fmla="*/ 106 w 213"/>
                <a:gd name="T31" fmla="*/ 304 h 2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13" h="230">
                  <a:moveTo>
                    <a:pt x="135" y="229"/>
                  </a:moveTo>
                  <a:lnTo>
                    <a:pt x="133" y="227"/>
                  </a:lnTo>
                  <a:lnTo>
                    <a:pt x="133" y="221"/>
                  </a:lnTo>
                  <a:lnTo>
                    <a:pt x="133" y="212"/>
                  </a:lnTo>
                  <a:lnTo>
                    <a:pt x="133" y="200"/>
                  </a:lnTo>
                  <a:lnTo>
                    <a:pt x="133" y="187"/>
                  </a:lnTo>
                  <a:lnTo>
                    <a:pt x="133" y="172"/>
                  </a:lnTo>
                  <a:lnTo>
                    <a:pt x="133" y="157"/>
                  </a:lnTo>
                  <a:lnTo>
                    <a:pt x="135" y="143"/>
                  </a:lnTo>
                  <a:lnTo>
                    <a:pt x="138" y="129"/>
                  </a:lnTo>
                  <a:lnTo>
                    <a:pt x="143" y="120"/>
                  </a:lnTo>
                  <a:lnTo>
                    <a:pt x="212" y="69"/>
                  </a:lnTo>
                  <a:lnTo>
                    <a:pt x="110" y="0"/>
                  </a:lnTo>
                  <a:lnTo>
                    <a:pt x="0" y="136"/>
                  </a:lnTo>
                  <a:lnTo>
                    <a:pt x="135" y="22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42"/>
            <p:cNvSpPr>
              <a:spLocks/>
            </p:cNvSpPr>
            <p:nvPr/>
          </p:nvSpPr>
          <p:spPr bwMode="auto">
            <a:xfrm>
              <a:off x="3036" y="2237"/>
              <a:ext cx="230" cy="245"/>
            </a:xfrm>
            <a:custGeom>
              <a:avLst/>
              <a:gdLst>
                <a:gd name="T0" fmla="*/ 210 w 229"/>
                <a:gd name="T1" fmla="*/ 244 h 245"/>
                <a:gd name="T2" fmla="*/ 210 w 229"/>
                <a:gd name="T3" fmla="*/ 241 h 245"/>
                <a:gd name="T4" fmla="*/ 210 w 229"/>
                <a:gd name="T5" fmla="*/ 234 h 245"/>
                <a:gd name="T6" fmla="*/ 212 w 229"/>
                <a:gd name="T7" fmla="*/ 223 h 245"/>
                <a:gd name="T8" fmla="*/ 213 w 229"/>
                <a:gd name="T9" fmla="*/ 208 h 245"/>
                <a:gd name="T10" fmla="*/ 215 w 229"/>
                <a:gd name="T11" fmla="*/ 193 h 245"/>
                <a:gd name="T12" fmla="*/ 218 w 229"/>
                <a:gd name="T13" fmla="*/ 176 h 245"/>
                <a:gd name="T14" fmla="*/ 222 w 229"/>
                <a:gd name="T15" fmla="*/ 160 h 245"/>
                <a:gd name="T16" fmla="*/ 227 w 229"/>
                <a:gd name="T17" fmla="*/ 143 h 245"/>
                <a:gd name="T18" fmla="*/ 231 w 229"/>
                <a:gd name="T19" fmla="*/ 128 h 245"/>
                <a:gd name="T20" fmla="*/ 235 w 229"/>
                <a:gd name="T21" fmla="*/ 118 h 245"/>
                <a:gd name="T22" fmla="*/ 303 w 229"/>
                <a:gd name="T23" fmla="*/ 68 h 245"/>
                <a:gd name="T24" fmla="*/ 201 w 229"/>
                <a:gd name="T25" fmla="*/ 0 h 245"/>
                <a:gd name="T26" fmla="*/ 0 w 229"/>
                <a:gd name="T27" fmla="*/ 151 h 245"/>
                <a:gd name="T28" fmla="*/ 210 w 229"/>
                <a:gd name="T29" fmla="*/ 244 h 245"/>
                <a:gd name="T30" fmla="*/ 210 w 229"/>
                <a:gd name="T31" fmla="*/ 244 h 24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29" h="245">
                  <a:moveTo>
                    <a:pt x="135" y="244"/>
                  </a:moveTo>
                  <a:lnTo>
                    <a:pt x="135" y="241"/>
                  </a:lnTo>
                  <a:lnTo>
                    <a:pt x="135" y="234"/>
                  </a:lnTo>
                  <a:lnTo>
                    <a:pt x="137" y="223"/>
                  </a:lnTo>
                  <a:lnTo>
                    <a:pt x="138" y="208"/>
                  </a:lnTo>
                  <a:lnTo>
                    <a:pt x="140" y="193"/>
                  </a:lnTo>
                  <a:lnTo>
                    <a:pt x="143" y="176"/>
                  </a:lnTo>
                  <a:lnTo>
                    <a:pt x="147" y="160"/>
                  </a:lnTo>
                  <a:lnTo>
                    <a:pt x="152" y="143"/>
                  </a:lnTo>
                  <a:lnTo>
                    <a:pt x="156" y="128"/>
                  </a:lnTo>
                  <a:lnTo>
                    <a:pt x="160" y="118"/>
                  </a:lnTo>
                  <a:lnTo>
                    <a:pt x="228" y="68"/>
                  </a:lnTo>
                  <a:lnTo>
                    <a:pt x="126" y="0"/>
                  </a:lnTo>
                  <a:lnTo>
                    <a:pt x="0" y="151"/>
                  </a:lnTo>
                  <a:lnTo>
                    <a:pt x="135" y="244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43"/>
            <p:cNvSpPr>
              <a:spLocks/>
            </p:cNvSpPr>
            <p:nvPr/>
          </p:nvSpPr>
          <p:spPr bwMode="auto">
            <a:xfrm>
              <a:off x="1575" y="1190"/>
              <a:ext cx="605" cy="691"/>
            </a:xfrm>
            <a:custGeom>
              <a:avLst/>
              <a:gdLst>
                <a:gd name="T0" fmla="*/ 34 w 604"/>
                <a:gd name="T1" fmla="*/ 690 h 691"/>
                <a:gd name="T2" fmla="*/ 8 w 604"/>
                <a:gd name="T3" fmla="*/ 683 h 691"/>
                <a:gd name="T4" fmla="*/ 0 w 604"/>
                <a:gd name="T5" fmla="*/ 666 h 691"/>
                <a:gd name="T6" fmla="*/ 8 w 604"/>
                <a:gd name="T7" fmla="*/ 639 h 691"/>
                <a:gd name="T8" fmla="*/ 15 w 604"/>
                <a:gd name="T9" fmla="*/ 631 h 691"/>
                <a:gd name="T10" fmla="*/ 42 w 604"/>
                <a:gd name="T11" fmla="*/ 601 h 691"/>
                <a:gd name="T12" fmla="*/ 73 w 604"/>
                <a:gd name="T13" fmla="*/ 563 h 691"/>
                <a:gd name="T14" fmla="*/ 93 w 604"/>
                <a:gd name="T15" fmla="*/ 544 h 691"/>
                <a:gd name="T16" fmla="*/ 122 w 604"/>
                <a:gd name="T17" fmla="*/ 521 h 691"/>
                <a:gd name="T18" fmla="*/ 160 w 604"/>
                <a:gd name="T19" fmla="*/ 496 h 691"/>
                <a:gd name="T20" fmla="*/ 194 w 604"/>
                <a:gd name="T21" fmla="*/ 470 h 691"/>
                <a:gd name="T22" fmla="*/ 215 w 604"/>
                <a:gd name="T23" fmla="*/ 451 h 691"/>
                <a:gd name="T24" fmla="*/ 259 w 604"/>
                <a:gd name="T25" fmla="*/ 410 h 691"/>
                <a:gd name="T26" fmla="*/ 380 w 604"/>
                <a:gd name="T27" fmla="*/ 352 h 691"/>
                <a:gd name="T28" fmla="*/ 415 w 604"/>
                <a:gd name="T29" fmla="*/ 283 h 691"/>
                <a:gd name="T30" fmla="*/ 427 w 604"/>
                <a:gd name="T31" fmla="*/ 234 h 691"/>
                <a:gd name="T32" fmla="*/ 440 w 604"/>
                <a:gd name="T33" fmla="*/ 165 h 691"/>
                <a:gd name="T34" fmla="*/ 454 w 604"/>
                <a:gd name="T35" fmla="*/ 105 h 691"/>
                <a:gd name="T36" fmla="*/ 470 w 604"/>
                <a:gd name="T37" fmla="*/ 73 h 691"/>
                <a:gd name="T38" fmla="*/ 498 w 604"/>
                <a:gd name="T39" fmla="*/ 36 h 691"/>
                <a:gd name="T40" fmla="*/ 537 w 604"/>
                <a:gd name="T41" fmla="*/ 8 h 691"/>
                <a:gd name="T42" fmla="*/ 581 w 604"/>
                <a:gd name="T43" fmla="*/ 0 h 691"/>
                <a:gd name="T44" fmla="*/ 608 w 604"/>
                <a:gd name="T45" fmla="*/ 6 h 691"/>
                <a:gd name="T46" fmla="*/ 644 w 604"/>
                <a:gd name="T47" fmla="*/ 27 h 691"/>
                <a:gd name="T48" fmla="*/ 668 w 604"/>
                <a:gd name="T49" fmla="*/ 57 h 691"/>
                <a:gd name="T50" fmla="*/ 678 w 604"/>
                <a:gd name="T51" fmla="*/ 94 h 691"/>
                <a:gd name="T52" fmla="*/ 673 w 604"/>
                <a:gd name="T53" fmla="*/ 126 h 691"/>
                <a:gd name="T54" fmla="*/ 659 w 604"/>
                <a:gd name="T55" fmla="*/ 184 h 691"/>
                <a:gd name="T56" fmla="*/ 631 w 604"/>
                <a:gd name="T57" fmla="*/ 249 h 691"/>
                <a:gd name="T58" fmla="*/ 606 w 604"/>
                <a:gd name="T59" fmla="*/ 289 h 691"/>
                <a:gd name="T60" fmla="*/ 558 w 604"/>
                <a:gd name="T61" fmla="*/ 348 h 691"/>
                <a:gd name="T62" fmla="*/ 498 w 604"/>
                <a:gd name="T63" fmla="*/ 399 h 691"/>
                <a:gd name="T64" fmla="*/ 442 w 604"/>
                <a:gd name="T65" fmla="*/ 440 h 691"/>
                <a:gd name="T66" fmla="*/ 408 w 604"/>
                <a:gd name="T67" fmla="*/ 460 h 691"/>
                <a:gd name="T68" fmla="*/ 282 w 604"/>
                <a:gd name="T69" fmla="*/ 483 h 691"/>
                <a:gd name="T70" fmla="*/ 236 w 604"/>
                <a:gd name="T71" fmla="*/ 507 h 691"/>
                <a:gd name="T72" fmla="*/ 198 w 604"/>
                <a:gd name="T73" fmla="*/ 532 h 691"/>
                <a:gd name="T74" fmla="*/ 177 w 604"/>
                <a:gd name="T75" fmla="*/ 551 h 691"/>
                <a:gd name="T76" fmla="*/ 147 w 604"/>
                <a:gd name="T77" fmla="*/ 574 h 691"/>
                <a:gd name="T78" fmla="*/ 122 w 604"/>
                <a:gd name="T79" fmla="*/ 595 h 691"/>
                <a:gd name="T80" fmla="*/ 107 w 604"/>
                <a:gd name="T81" fmla="*/ 608 h 691"/>
                <a:gd name="T82" fmla="*/ 86 w 604"/>
                <a:gd name="T83" fmla="*/ 633 h 691"/>
                <a:gd name="T84" fmla="*/ 66 w 604"/>
                <a:gd name="T85" fmla="*/ 660 h 691"/>
                <a:gd name="T86" fmla="*/ 50 w 604"/>
                <a:gd name="T87" fmla="*/ 680 h 69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04" h="691">
                  <a:moveTo>
                    <a:pt x="50" y="680"/>
                  </a:moveTo>
                  <a:lnTo>
                    <a:pt x="42" y="685"/>
                  </a:lnTo>
                  <a:lnTo>
                    <a:pt x="34" y="690"/>
                  </a:lnTo>
                  <a:lnTo>
                    <a:pt x="25" y="690"/>
                  </a:lnTo>
                  <a:lnTo>
                    <a:pt x="17" y="687"/>
                  </a:lnTo>
                  <a:lnTo>
                    <a:pt x="8" y="683"/>
                  </a:lnTo>
                  <a:lnTo>
                    <a:pt x="2" y="675"/>
                  </a:lnTo>
                  <a:lnTo>
                    <a:pt x="0" y="666"/>
                  </a:lnTo>
                  <a:lnTo>
                    <a:pt x="0" y="656"/>
                  </a:lnTo>
                  <a:lnTo>
                    <a:pt x="4" y="648"/>
                  </a:lnTo>
                  <a:lnTo>
                    <a:pt x="8" y="639"/>
                  </a:lnTo>
                  <a:lnTo>
                    <a:pt x="11" y="637"/>
                  </a:lnTo>
                  <a:lnTo>
                    <a:pt x="15" y="631"/>
                  </a:lnTo>
                  <a:lnTo>
                    <a:pt x="23" y="622"/>
                  </a:lnTo>
                  <a:lnTo>
                    <a:pt x="31" y="613"/>
                  </a:lnTo>
                  <a:lnTo>
                    <a:pt x="42" y="601"/>
                  </a:lnTo>
                  <a:lnTo>
                    <a:pt x="52" y="588"/>
                  </a:lnTo>
                  <a:lnTo>
                    <a:pt x="63" y="576"/>
                  </a:lnTo>
                  <a:lnTo>
                    <a:pt x="73" y="563"/>
                  </a:lnTo>
                  <a:lnTo>
                    <a:pt x="84" y="553"/>
                  </a:lnTo>
                  <a:lnTo>
                    <a:pt x="93" y="544"/>
                  </a:lnTo>
                  <a:lnTo>
                    <a:pt x="101" y="535"/>
                  </a:lnTo>
                  <a:lnTo>
                    <a:pt x="112" y="527"/>
                  </a:lnTo>
                  <a:lnTo>
                    <a:pt x="122" y="521"/>
                  </a:lnTo>
                  <a:lnTo>
                    <a:pt x="135" y="512"/>
                  </a:lnTo>
                  <a:lnTo>
                    <a:pt x="146" y="504"/>
                  </a:lnTo>
                  <a:lnTo>
                    <a:pt x="160" y="496"/>
                  </a:lnTo>
                  <a:lnTo>
                    <a:pt x="171" y="487"/>
                  </a:lnTo>
                  <a:lnTo>
                    <a:pt x="183" y="479"/>
                  </a:lnTo>
                  <a:lnTo>
                    <a:pt x="194" y="470"/>
                  </a:lnTo>
                  <a:lnTo>
                    <a:pt x="204" y="461"/>
                  </a:lnTo>
                  <a:lnTo>
                    <a:pt x="215" y="451"/>
                  </a:lnTo>
                  <a:lnTo>
                    <a:pt x="229" y="438"/>
                  </a:lnTo>
                  <a:lnTo>
                    <a:pt x="245" y="424"/>
                  </a:lnTo>
                  <a:lnTo>
                    <a:pt x="259" y="410"/>
                  </a:lnTo>
                  <a:lnTo>
                    <a:pt x="273" y="392"/>
                  </a:lnTo>
                  <a:lnTo>
                    <a:pt x="291" y="373"/>
                  </a:lnTo>
                  <a:lnTo>
                    <a:pt x="305" y="352"/>
                  </a:lnTo>
                  <a:lnTo>
                    <a:pt x="319" y="329"/>
                  </a:lnTo>
                  <a:lnTo>
                    <a:pt x="329" y="306"/>
                  </a:lnTo>
                  <a:lnTo>
                    <a:pt x="340" y="283"/>
                  </a:lnTo>
                  <a:lnTo>
                    <a:pt x="346" y="257"/>
                  </a:lnTo>
                  <a:lnTo>
                    <a:pt x="352" y="234"/>
                  </a:lnTo>
                  <a:lnTo>
                    <a:pt x="356" y="209"/>
                  </a:lnTo>
                  <a:lnTo>
                    <a:pt x="360" y="186"/>
                  </a:lnTo>
                  <a:lnTo>
                    <a:pt x="365" y="165"/>
                  </a:lnTo>
                  <a:lnTo>
                    <a:pt x="371" y="143"/>
                  </a:lnTo>
                  <a:lnTo>
                    <a:pt x="375" y="122"/>
                  </a:lnTo>
                  <a:lnTo>
                    <a:pt x="379" y="105"/>
                  </a:lnTo>
                  <a:lnTo>
                    <a:pt x="386" y="89"/>
                  </a:lnTo>
                  <a:lnTo>
                    <a:pt x="395" y="73"/>
                  </a:lnTo>
                  <a:lnTo>
                    <a:pt x="402" y="59"/>
                  </a:lnTo>
                  <a:lnTo>
                    <a:pt x="411" y="48"/>
                  </a:lnTo>
                  <a:lnTo>
                    <a:pt x="423" y="36"/>
                  </a:lnTo>
                  <a:lnTo>
                    <a:pt x="434" y="25"/>
                  </a:lnTo>
                  <a:lnTo>
                    <a:pt x="448" y="17"/>
                  </a:lnTo>
                  <a:lnTo>
                    <a:pt x="462" y="8"/>
                  </a:lnTo>
                  <a:lnTo>
                    <a:pt x="476" y="4"/>
                  </a:lnTo>
                  <a:lnTo>
                    <a:pt x="491" y="0"/>
                  </a:lnTo>
                  <a:lnTo>
                    <a:pt x="506" y="0"/>
                  </a:lnTo>
                  <a:lnTo>
                    <a:pt x="519" y="2"/>
                  </a:lnTo>
                  <a:lnTo>
                    <a:pt x="533" y="6"/>
                  </a:lnTo>
                  <a:lnTo>
                    <a:pt x="547" y="11"/>
                  </a:lnTo>
                  <a:lnTo>
                    <a:pt x="558" y="19"/>
                  </a:lnTo>
                  <a:lnTo>
                    <a:pt x="569" y="27"/>
                  </a:lnTo>
                  <a:lnTo>
                    <a:pt x="579" y="36"/>
                  </a:lnTo>
                  <a:lnTo>
                    <a:pt x="588" y="46"/>
                  </a:lnTo>
                  <a:lnTo>
                    <a:pt x="593" y="57"/>
                  </a:lnTo>
                  <a:lnTo>
                    <a:pt x="598" y="70"/>
                  </a:lnTo>
                  <a:lnTo>
                    <a:pt x="600" y="82"/>
                  </a:lnTo>
                  <a:lnTo>
                    <a:pt x="603" y="94"/>
                  </a:lnTo>
                  <a:lnTo>
                    <a:pt x="600" y="110"/>
                  </a:lnTo>
                  <a:lnTo>
                    <a:pt x="598" y="126"/>
                  </a:lnTo>
                  <a:lnTo>
                    <a:pt x="597" y="145"/>
                  </a:lnTo>
                  <a:lnTo>
                    <a:pt x="590" y="165"/>
                  </a:lnTo>
                  <a:lnTo>
                    <a:pt x="584" y="184"/>
                  </a:lnTo>
                  <a:lnTo>
                    <a:pt x="577" y="205"/>
                  </a:lnTo>
                  <a:lnTo>
                    <a:pt x="567" y="228"/>
                  </a:lnTo>
                  <a:lnTo>
                    <a:pt x="556" y="249"/>
                  </a:lnTo>
                  <a:lnTo>
                    <a:pt x="544" y="270"/>
                  </a:lnTo>
                  <a:lnTo>
                    <a:pt x="531" y="289"/>
                  </a:lnTo>
                  <a:lnTo>
                    <a:pt x="517" y="308"/>
                  </a:lnTo>
                  <a:lnTo>
                    <a:pt x="499" y="329"/>
                  </a:lnTo>
                  <a:lnTo>
                    <a:pt x="483" y="348"/>
                  </a:lnTo>
                  <a:lnTo>
                    <a:pt x="464" y="367"/>
                  </a:lnTo>
                  <a:lnTo>
                    <a:pt x="445" y="384"/>
                  </a:lnTo>
                  <a:lnTo>
                    <a:pt x="423" y="399"/>
                  </a:lnTo>
                  <a:lnTo>
                    <a:pt x="404" y="415"/>
                  </a:lnTo>
                  <a:lnTo>
                    <a:pt x="386" y="428"/>
                  </a:lnTo>
                  <a:lnTo>
                    <a:pt x="367" y="440"/>
                  </a:lnTo>
                  <a:lnTo>
                    <a:pt x="349" y="449"/>
                  </a:lnTo>
                  <a:lnTo>
                    <a:pt x="333" y="460"/>
                  </a:lnTo>
                  <a:lnTo>
                    <a:pt x="316" y="468"/>
                  </a:lnTo>
                  <a:lnTo>
                    <a:pt x="299" y="475"/>
                  </a:lnTo>
                  <a:lnTo>
                    <a:pt x="282" y="483"/>
                  </a:lnTo>
                  <a:lnTo>
                    <a:pt x="266" y="489"/>
                  </a:lnTo>
                  <a:lnTo>
                    <a:pt x="250" y="498"/>
                  </a:lnTo>
                  <a:lnTo>
                    <a:pt x="236" y="507"/>
                  </a:lnTo>
                  <a:lnTo>
                    <a:pt x="223" y="514"/>
                  </a:lnTo>
                  <a:lnTo>
                    <a:pt x="211" y="523"/>
                  </a:lnTo>
                  <a:lnTo>
                    <a:pt x="198" y="532"/>
                  </a:lnTo>
                  <a:lnTo>
                    <a:pt x="188" y="542"/>
                  </a:lnTo>
                  <a:lnTo>
                    <a:pt x="177" y="551"/>
                  </a:lnTo>
                  <a:lnTo>
                    <a:pt x="167" y="559"/>
                  </a:lnTo>
                  <a:lnTo>
                    <a:pt x="156" y="567"/>
                  </a:lnTo>
                  <a:lnTo>
                    <a:pt x="147" y="574"/>
                  </a:lnTo>
                  <a:lnTo>
                    <a:pt x="139" y="580"/>
                  </a:lnTo>
                  <a:lnTo>
                    <a:pt x="130" y="588"/>
                  </a:lnTo>
                  <a:lnTo>
                    <a:pt x="122" y="595"/>
                  </a:lnTo>
                  <a:lnTo>
                    <a:pt x="116" y="601"/>
                  </a:lnTo>
                  <a:lnTo>
                    <a:pt x="107" y="608"/>
                  </a:lnTo>
                  <a:lnTo>
                    <a:pt x="101" y="613"/>
                  </a:lnTo>
                  <a:lnTo>
                    <a:pt x="95" y="624"/>
                  </a:lnTo>
                  <a:lnTo>
                    <a:pt x="86" y="633"/>
                  </a:lnTo>
                  <a:lnTo>
                    <a:pt x="78" y="643"/>
                  </a:lnTo>
                  <a:lnTo>
                    <a:pt x="71" y="652"/>
                  </a:lnTo>
                  <a:lnTo>
                    <a:pt x="66" y="660"/>
                  </a:lnTo>
                  <a:lnTo>
                    <a:pt x="59" y="669"/>
                  </a:lnTo>
                  <a:lnTo>
                    <a:pt x="55" y="675"/>
                  </a:lnTo>
                  <a:lnTo>
                    <a:pt x="50" y="68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44"/>
            <p:cNvSpPr>
              <a:spLocks/>
            </p:cNvSpPr>
            <p:nvPr/>
          </p:nvSpPr>
          <p:spPr bwMode="auto">
            <a:xfrm>
              <a:off x="1575" y="1190"/>
              <a:ext cx="605" cy="691"/>
            </a:xfrm>
            <a:custGeom>
              <a:avLst/>
              <a:gdLst>
                <a:gd name="T0" fmla="*/ 34 w 604"/>
                <a:gd name="T1" fmla="*/ 690 h 691"/>
                <a:gd name="T2" fmla="*/ 8 w 604"/>
                <a:gd name="T3" fmla="*/ 683 h 691"/>
                <a:gd name="T4" fmla="*/ 0 w 604"/>
                <a:gd name="T5" fmla="*/ 666 h 691"/>
                <a:gd name="T6" fmla="*/ 8 w 604"/>
                <a:gd name="T7" fmla="*/ 639 h 691"/>
                <a:gd name="T8" fmla="*/ 15 w 604"/>
                <a:gd name="T9" fmla="*/ 631 h 691"/>
                <a:gd name="T10" fmla="*/ 42 w 604"/>
                <a:gd name="T11" fmla="*/ 601 h 691"/>
                <a:gd name="T12" fmla="*/ 73 w 604"/>
                <a:gd name="T13" fmla="*/ 563 h 691"/>
                <a:gd name="T14" fmla="*/ 93 w 604"/>
                <a:gd name="T15" fmla="*/ 544 h 691"/>
                <a:gd name="T16" fmla="*/ 122 w 604"/>
                <a:gd name="T17" fmla="*/ 521 h 691"/>
                <a:gd name="T18" fmla="*/ 160 w 604"/>
                <a:gd name="T19" fmla="*/ 496 h 691"/>
                <a:gd name="T20" fmla="*/ 194 w 604"/>
                <a:gd name="T21" fmla="*/ 470 h 691"/>
                <a:gd name="T22" fmla="*/ 215 w 604"/>
                <a:gd name="T23" fmla="*/ 451 h 691"/>
                <a:gd name="T24" fmla="*/ 259 w 604"/>
                <a:gd name="T25" fmla="*/ 410 h 691"/>
                <a:gd name="T26" fmla="*/ 380 w 604"/>
                <a:gd name="T27" fmla="*/ 352 h 691"/>
                <a:gd name="T28" fmla="*/ 415 w 604"/>
                <a:gd name="T29" fmla="*/ 283 h 691"/>
                <a:gd name="T30" fmla="*/ 427 w 604"/>
                <a:gd name="T31" fmla="*/ 234 h 691"/>
                <a:gd name="T32" fmla="*/ 440 w 604"/>
                <a:gd name="T33" fmla="*/ 165 h 691"/>
                <a:gd name="T34" fmla="*/ 454 w 604"/>
                <a:gd name="T35" fmla="*/ 105 h 691"/>
                <a:gd name="T36" fmla="*/ 470 w 604"/>
                <a:gd name="T37" fmla="*/ 73 h 691"/>
                <a:gd name="T38" fmla="*/ 498 w 604"/>
                <a:gd name="T39" fmla="*/ 36 h 691"/>
                <a:gd name="T40" fmla="*/ 537 w 604"/>
                <a:gd name="T41" fmla="*/ 8 h 691"/>
                <a:gd name="T42" fmla="*/ 581 w 604"/>
                <a:gd name="T43" fmla="*/ 0 h 691"/>
                <a:gd name="T44" fmla="*/ 608 w 604"/>
                <a:gd name="T45" fmla="*/ 6 h 691"/>
                <a:gd name="T46" fmla="*/ 644 w 604"/>
                <a:gd name="T47" fmla="*/ 27 h 691"/>
                <a:gd name="T48" fmla="*/ 668 w 604"/>
                <a:gd name="T49" fmla="*/ 57 h 691"/>
                <a:gd name="T50" fmla="*/ 678 w 604"/>
                <a:gd name="T51" fmla="*/ 94 h 691"/>
                <a:gd name="T52" fmla="*/ 673 w 604"/>
                <a:gd name="T53" fmla="*/ 126 h 691"/>
                <a:gd name="T54" fmla="*/ 659 w 604"/>
                <a:gd name="T55" fmla="*/ 184 h 691"/>
                <a:gd name="T56" fmla="*/ 631 w 604"/>
                <a:gd name="T57" fmla="*/ 249 h 691"/>
                <a:gd name="T58" fmla="*/ 606 w 604"/>
                <a:gd name="T59" fmla="*/ 289 h 691"/>
                <a:gd name="T60" fmla="*/ 558 w 604"/>
                <a:gd name="T61" fmla="*/ 348 h 691"/>
                <a:gd name="T62" fmla="*/ 498 w 604"/>
                <a:gd name="T63" fmla="*/ 399 h 691"/>
                <a:gd name="T64" fmla="*/ 442 w 604"/>
                <a:gd name="T65" fmla="*/ 440 h 691"/>
                <a:gd name="T66" fmla="*/ 408 w 604"/>
                <a:gd name="T67" fmla="*/ 460 h 691"/>
                <a:gd name="T68" fmla="*/ 282 w 604"/>
                <a:gd name="T69" fmla="*/ 483 h 691"/>
                <a:gd name="T70" fmla="*/ 236 w 604"/>
                <a:gd name="T71" fmla="*/ 507 h 691"/>
                <a:gd name="T72" fmla="*/ 198 w 604"/>
                <a:gd name="T73" fmla="*/ 532 h 691"/>
                <a:gd name="T74" fmla="*/ 177 w 604"/>
                <a:gd name="T75" fmla="*/ 551 h 691"/>
                <a:gd name="T76" fmla="*/ 147 w 604"/>
                <a:gd name="T77" fmla="*/ 574 h 691"/>
                <a:gd name="T78" fmla="*/ 122 w 604"/>
                <a:gd name="T79" fmla="*/ 595 h 691"/>
                <a:gd name="T80" fmla="*/ 107 w 604"/>
                <a:gd name="T81" fmla="*/ 608 h 691"/>
                <a:gd name="T82" fmla="*/ 86 w 604"/>
                <a:gd name="T83" fmla="*/ 633 h 691"/>
                <a:gd name="T84" fmla="*/ 66 w 604"/>
                <a:gd name="T85" fmla="*/ 660 h 691"/>
                <a:gd name="T86" fmla="*/ 50 w 604"/>
                <a:gd name="T87" fmla="*/ 680 h 69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04" h="691">
                  <a:moveTo>
                    <a:pt x="50" y="680"/>
                  </a:moveTo>
                  <a:lnTo>
                    <a:pt x="42" y="685"/>
                  </a:lnTo>
                  <a:lnTo>
                    <a:pt x="34" y="690"/>
                  </a:lnTo>
                  <a:lnTo>
                    <a:pt x="25" y="690"/>
                  </a:lnTo>
                  <a:lnTo>
                    <a:pt x="17" y="687"/>
                  </a:lnTo>
                  <a:lnTo>
                    <a:pt x="8" y="683"/>
                  </a:lnTo>
                  <a:lnTo>
                    <a:pt x="2" y="675"/>
                  </a:lnTo>
                  <a:lnTo>
                    <a:pt x="0" y="666"/>
                  </a:lnTo>
                  <a:lnTo>
                    <a:pt x="0" y="656"/>
                  </a:lnTo>
                  <a:lnTo>
                    <a:pt x="4" y="648"/>
                  </a:lnTo>
                  <a:lnTo>
                    <a:pt x="8" y="639"/>
                  </a:lnTo>
                  <a:lnTo>
                    <a:pt x="11" y="637"/>
                  </a:lnTo>
                  <a:lnTo>
                    <a:pt x="15" y="631"/>
                  </a:lnTo>
                  <a:lnTo>
                    <a:pt x="23" y="622"/>
                  </a:lnTo>
                  <a:lnTo>
                    <a:pt x="31" y="613"/>
                  </a:lnTo>
                  <a:lnTo>
                    <a:pt x="42" y="601"/>
                  </a:lnTo>
                  <a:lnTo>
                    <a:pt x="52" y="588"/>
                  </a:lnTo>
                  <a:lnTo>
                    <a:pt x="63" y="576"/>
                  </a:lnTo>
                  <a:lnTo>
                    <a:pt x="73" y="563"/>
                  </a:lnTo>
                  <a:lnTo>
                    <a:pt x="84" y="553"/>
                  </a:lnTo>
                  <a:lnTo>
                    <a:pt x="93" y="544"/>
                  </a:lnTo>
                  <a:lnTo>
                    <a:pt x="101" y="535"/>
                  </a:lnTo>
                  <a:lnTo>
                    <a:pt x="112" y="527"/>
                  </a:lnTo>
                  <a:lnTo>
                    <a:pt x="122" y="521"/>
                  </a:lnTo>
                  <a:lnTo>
                    <a:pt x="135" y="512"/>
                  </a:lnTo>
                  <a:lnTo>
                    <a:pt x="146" y="504"/>
                  </a:lnTo>
                  <a:lnTo>
                    <a:pt x="160" y="496"/>
                  </a:lnTo>
                  <a:lnTo>
                    <a:pt x="171" y="487"/>
                  </a:lnTo>
                  <a:lnTo>
                    <a:pt x="183" y="479"/>
                  </a:lnTo>
                  <a:lnTo>
                    <a:pt x="194" y="470"/>
                  </a:lnTo>
                  <a:lnTo>
                    <a:pt x="204" y="461"/>
                  </a:lnTo>
                  <a:lnTo>
                    <a:pt x="215" y="451"/>
                  </a:lnTo>
                  <a:lnTo>
                    <a:pt x="229" y="438"/>
                  </a:lnTo>
                  <a:lnTo>
                    <a:pt x="245" y="424"/>
                  </a:lnTo>
                  <a:lnTo>
                    <a:pt x="259" y="410"/>
                  </a:lnTo>
                  <a:lnTo>
                    <a:pt x="273" y="392"/>
                  </a:lnTo>
                  <a:lnTo>
                    <a:pt x="291" y="373"/>
                  </a:lnTo>
                  <a:lnTo>
                    <a:pt x="305" y="352"/>
                  </a:lnTo>
                  <a:lnTo>
                    <a:pt x="319" y="329"/>
                  </a:lnTo>
                  <a:lnTo>
                    <a:pt x="329" y="306"/>
                  </a:lnTo>
                  <a:lnTo>
                    <a:pt x="340" y="283"/>
                  </a:lnTo>
                  <a:lnTo>
                    <a:pt x="346" y="257"/>
                  </a:lnTo>
                  <a:lnTo>
                    <a:pt x="352" y="234"/>
                  </a:lnTo>
                  <a:lnTo>
                    <a:pt x="356" y="209"/>
                  </a:lnTo>
                  <a:lnTo>
                    <a:pt x="360" y="186"/>
                  </a:lnTo>
                  <a:lnTo>
                    <a:pt x="365" y="165"/>
                  </a:lnTo>
                  <a:lnTo>
                    <a:pt x="371" y="143"/>
                  </a:lnTo>
                  <a:lnTo>
                    <a:pt x="375" y="122"/>
                  </a:lnTo>
                  <a:lnTo>
                    <a:pt x="379" y="105"/>
                  </a:lnTo>
                  <a:lnTo>
                    <a:pt x="386" y="89"/>
                  </a:lnTo>
                  <a:lnTo>
                    <a:pt x="395" y="73"/>
                  </a:lnTo>
                  <a:lnTo>
                    <a:pt x="402" y="59"/>
                  </a:lnTo>
                  <a:lnTo>
                    <a:pt x="411" y="48"/>
                  </a:lnTo>
                  <a:lnTo>
                    <a:pt x="423" y="36"/>
                  </a:lnTo>
                  <a:lnTo>
                    <a:pt x="434" y="25"/>
                  </a:lnTo>
                  <a:lnTo>
                    <a:pt x="448" y="17"/>
                  </a:lnTo>
                  <a:lnTo>
                    <a:pt x="462" y="8"/>
                  </a:lnTo>
                  <a:lnTo>
                    <a:pt x="476" y="4"/>
                  </a:lnTo>
                  <a:lnTo>
                    <a:pt x="491" y="0"/>
                  </a:lnTo>
                  <a:lnTo>
                    <a:pt x="506" y="0"/>
                  </a:lnTo>
                  <a:lnTo>
                    <a:pt x="519" y="2"/>
                  </a:lnTo>
                  <a:lnTo>
                    <a:pt x="533" y="6"/>
                  </a:lnTo>
                  <a:lnTo>
                    <a:pt x="547" y="11"/>
                  </a:lnTo>
                  <a:lnTo>
                    <a:pt x="558" y="19"/>
                  </a:lnTo>
                  <a:lnTo>
                    <a:pt x="569" y="27"/>
                  </a:lnTo>
                  <a:lnTo>
                    <a:pt x="579" y="36"/>
                  </a:lnTo>
                  <a:lnTo>
                    <a:pt x="588" y="46"/>
                  </a:lnTo>
                  <a:lnTo>
                    <a:pt x="593" y="57"/>
                  </a:lnTo>
                  <a:lnTo>
                    <a:pt x="598" y="70"/>
                  </a:lnTo>
                  <a:lnTo>
                    <a:pt x="600" y="82"/>
                  </a:lnTo>
                  <a:lnTo>
                    <a:pt x="603" y="94"/>
                  </a:lnTo>
                  <a:lnTo>
                    <a:pt x="600" y="110"/>
                  </a:lnTo>
                  <a:lnTo>
                    <a:pt x="598" y="126"/>
                  </a:lnTo>
                  <a:lnTo>
                    <a:pt x="597" y="145"/>
                  </a:lnTo>
                  <a:lnTo>
                    <a:pt x="590" y="165"/>
                  </a:lnTo>
                  <a:lnTo>
                    <a:pt x="584" y="184"/>
                  </a:lnTo>
                  <a:lnTo>
                    <a:pt x="577" y="205"/>
                  </a:lnTo>
                  <a:lnTo>
                    <a:pt x="567" y="228"/>
                  </a:lnTo>
                  <a:lnTo>
                    <a:pt x="556" y="249"/>
                  </a:lnTo>
                  <a:lnTo>
                    <a:pt x="544" y="270"/>
                  </a:lnTo>
                  <a:lnTo>
                    <a:pt x="531" y="289"/>
                  </a:lnTo>
                  <a:lnTo>
                    <a:pt x="517" y="308"/>
                  </a:lnTo>
                  <a:lnTo>
                    <a:pt x="499" y="329"/>
                  </a:lnTo>
                  <a:lnTo>
                    <a:pt x="483" y="348"/>
                  </a:lnTo>
                  <a:lnTo>
                    <a:pt x="464" y="367"/>
                  </a:lnTo>
                  <a:lnTo>
                    <a:pt x="445" y="384"/>
                  </a:lnTo>
                  <a:lnTo>
                    <a:pt x="423" y="399"/>
                  </a:lnTo>
                  <a:lnTo>
                    <a:pt x="404" y="415"/>
                  </a:lnTo>
                  <a:lnTo>
                    <a:pt x="386" y="428"/>
                  </a:lnTo>
                  <a:lnTo>
                    <a:pt x="367" y="440"/>
                  </a:lnTo>
                  <a:lnTo>
                    <a:pt x="349" y="449"/>
                  </a:lnTo>
                  <a:lnTo>
                    <a:pt x="333" y="460"/>
                  </a:lnTo>
                  <a:lnTo>
                    <a:pt x="316" y="468"/>
                  </a:lnTo>
                  <a:lnTo>
                    <a:pt x="299" y="475"/>
                  </a:lnTo>
                  <a:lnTo>
                    <a:pt x="282" y="483"/>
                  </a:lnTo>
                  <a:lnTo>
                    <a:pt x="266" y="489"/>
                  </a:lnTo>
                  <a:lnTo>
                    <a:pt x="250" y="498"/>
                  </a:lnTo>
                  <a:lnTo>
                    <a:pt x="236" y="507"/>
                  </a:lnTo>
                  <a:lnTo>
                    <a:pt x="223" y="514"/>
                  </a:lnTo>
                  <a:lnTo>
                    <a:pt x="211" y="523"/>
                  </a:lnTo>
                  <a:lnTo>
                    <a:pt x="198" y="532"/>
                  </a:lnTo>
                  <a:lnTo>
                    <a:pt x="188" y="542"/>
                  </a:lnTo>
                  <a:lnTo>
                    <a:pt x="177" y="551"/>
                  </a:lnTo>
                  <a:lnTo>
                    <a:pt x="167" y="559"/>
                  </a:lnTo>
                  <a:lnTo>
                    <a:pt x="156" y="567"/>
                  </a:lnTo>
                  <a:lnTo>
                    <a:pt x="147" y="574"/>
                  </a:lnTo>
                  <a:lnTo>
                    <a:pt x="139" y="580"/>
                  </a:lnTo>
                  <a:lnTo>
                    <a:pt x="130" y="588"/>
                  </a:lnTo>
                  <a:lnTo>
                    <a:pt x="122" y="595"/>
                  </a:lnTo>
                  <a:lnTo>
                    <a:pt x="116" y="601"/>
                  </a:lnTo>
                  <a:lnTo>
                    <a:pt x="107" y="608"/>
                  </a:lnTo>
                  <a:lnTo>
                    <a:pt x="101" y="613"/>
                  </a:lnTo>
                  <a:lnTo>
                    <a:pt x="95" y="624"/>
                  </a:lnTo>
                  <a:lnTo>
                    <a:pt x="86" y="633"/>
                  </a:lnTo>
                  <a:lnTo>
                    <a:pt x="78" y="643"/>
                  </a:lnTo>
                  <a:lnTo>
                    <a:pt x="71" y="652"/>
                  </a:lnTo>
                  <a:lnTo>
                    <a:pt x="66" y="660"/>
                  </a:lnTo>
                  <a:lnTo>
                    <a:pt x="59" y="669"/>
                  </a:lnTo>
                  <a:lnTo>
                    <a:pt x="55" y="675"/>
                  </a:lnTo>
                  <a:lnTo>
                    <a:pt x="50" y="68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45"/>
            <p:cNvSpPr>
              <a:spLocks/>
            </p:cNvSpPr>
            <p:nvPr/>
          </p:nvSpPr>
          <p:spPr bwMode="auto">
            <a:xfrm>
              <a:off x="1104" y="1372"/>
              <a:ext cx="3066" cy="1950"/>
            </a:xfrm>
            <a:custGeom>
              <a:avLst/>
              <a:gdLst>
                <a:gd name="T0" fmla="*/ 2860 w 3065"/>
                <a:gd name="T1" fmla="*/ 0 h 1949"/>
                <a:gd name="T2" fmla="*/ 2786 w 3065"/>
                <a:gd name="T3" fmla="*/ 48 h 1949"/>
                <a:gd name="T4" fmla="*/ 2588 w 3065"/>
                <a:gd name="T5" fmla="*/ 179 h 1949"/>
                <a:gd name="T6" fmla="*/ 2291 w 3065"/>
                <a:gd name="T7" fmla="*/ 370 h 1949"/>
                <a:gd name="T8" fmla="*/ 1932 w 3065"/>
                <a:gd name="T9" fmla="*/ 603 h 1949"/>
                <a:gd name="T10" fmla="*/ 1462 w 3065"/>
                <a:gd name="T11" fmla="*/ 860 h 1949"/>
                <a:gd name="T12" fmla="*/ 1066 w 3065"/>
                <a:gd name="T13" fmla="*/ 1191 h 1949"/>
                <a:gd name="T14" fmla="*/ 699 w 3065"/>
                <a:gd name="T15" fmla="*/ 1431 h 1949"/>
                <a:gd name="T16" fmla="*/ 389 w 3065"/>
                <a:gd name="T17" fmla="*/ 1631 h 1949"/>
                <a:gd name="T18" fmla="*/ 170 w 3065"/>
                <a:gd name="T19" fmla="*/ 1774 h 1949"/>
                <a:gd name="T20" fmla="*/ 73 w 3065"/>
                <a:gd name="T21" fmla="*/ 1840 h 1949"/>
                <a:gd name="T22" fmla="*/ 73 w 3065"/>
                <a:gd name="T23" fmla="*/ 1840 h 1949"/>
                <a:gd name="T24" fmla="*/ 48 w 3065"/>
                <a:gd name="T25" fmla="*/ 1859 h 1949"/>
                <a:gd name="T26" fmla="*/ 28 w 3065"/>
                <a:gd name="T27" fmla="*/ 1875 h 1949"/>
                <a:gd name="T28" fmla="*/ 16 w 3065"/>
                <a:gd name="T29" fmla="*/ 1894 h 1949"/>
                <a:gd name="T30" fmla="*/ 7 w 3065"/>
                <a:gd name="T31" fmla="*/ 1911 h 1949"/>
                <a:gd name="T32" fmla="*/ 1 w 3065"/>
                <a:gd name="T33" fmla="*/ 1928 h 1949"/>
                <a:gd name="T34" fmla="*/ 0 w 3065"/>
                <a:gd name="T35" fmla="*/ 1942 h 1949"/>
                <a:gd name="T36" fmla="*/ 1 w 3065"/>
                <a:gd name="T37" fmla="*/ 1958 h 1949"/>
                <a:gd name="T38" fmla="*/ 3 w 3065"/>
                <a:gd name="T39" fmla="*/ 1970 h 1949"/>
                <a:gd name="T40" fmla="*/ 7 w 3065"/>
                <a:gd name="T41" fmla="*/ 1979 h 1949"/>
                <a:gd name="T42" fmla="*/ 12 w 3065"/>
                <a:gd name="T43" fmla="*/ 1987 h 1949"/>
                <a:gd name="T44" fmla="*/ 12 w 3065"/>
                <a:gd name="T45" fmla="*/ 1987 h 1949"/>
                <a:gd name="T46" fmla="*/ 18 w 3065"/>
                <a:gd name="T47" fmla="*/ 1995 h 1949"/>
                <a:gd name="T48" fmla="*/ 25 w 3065"/>
                <a:gd name="T49" fmla="*/ 2004 h 1949"/>
                <a:gd name="T50" fmla="*/ 35 w 3065"/>
                <a:gd name="T51" fmla="*/ 2010 h 1949"/>
                <a:gd name="T52" fmla="*/ 48 w 3065"/>
                <a:gd name="T53" fmla="*/ 2016 h 1949"/>
                <a:gd name="T54" fmla="*/ 62 w 3065"/>
                <a:gd name="T55" fmla="*/ 2020 h 1949"/>
                <a:gd name="T56" fmla="*/ 79 w 3065"/>
                <a:gd name="T57" fmla="*/ 2023 h 1949"/>
                <a:gd name="T58" fmla="*/ 99 w 3065"/>
                <a:gd name="T59" fmla="*/ 2023 h 1949"/>
                <a:gd name="T60" fmla="*/ 122 w 3065"/>
                <a:gd name="T61" fmla="*/ 2018 h 1949"/>
                <a:gd name="T62" fmla="*/ 145 w 3065"/>
                <a:gd name="T63" fmla="*/ 2008 h 1949"/>
                <a:gd name="T64" fmla="*/ 172 w 3065"/>
                <a:gd name="T65" fmla="*/ 1993 h 1949"/>
                <a:gd name="T66" fmla="*/ 172 w 3065"/>
                <a:gd name="T67" fmla="*/ 1993 h 1949"/>
                <a:gd name="T68" fmla="*/ 276 w 3065"/>
                <a:gd name="T69" fmla="*/ 1928 h 1949"/>
                <a:gd name="T70" fmla="*/ 509 w 3065"/>
                <a:gd name="T71" fmla="*/ 1778 h 1949"/>
                <a:gd name="T72" fmla="*/ 838 w 3065"/>
                <a:gd name="T73" fmla="*/ 1566 h 1949"/>
                <a:gd name="T74" fmla="*/ 1231 w 3065"/>
                <a:gd name="T75" fmla="*/ 1316 h 1949"/>
                <a:gd name="T76" fmla="*/ 1729 w 3065"/>
                <a:gd name="T77" fmla="*/ 967 h 1949"/>
                <a:gd name="T78" fmla="*/ 2148 w 3065"/>
                <a:gd name="T79" fmla="*/ 698 h 1949"/>
                <a:gd name="T80" fmla="*/ 2532 w 3065"/>
                <a:gd name="T81" fmla="*/ 451 h 1949"/>
                <a:gd name="T82" fmla="*/ 2846 w 3065"/>
                <a:gd name="T83" fmla="*/ 250 h 1949"/>
                <a:gd name="T84" fmla="*/ 3061 w 3065"/>
                <a:gd name="T85" fmla="*/ 113 h 1949"/>
                <a:gd name="T86" fmla="*/ 3139 w 3065"/>
                <a:gd name="T87" fmla="*/ 60 h 1949"/>
                <a:gd name="T88" fmla="*/ 2860 w 3065"/>
                <a:gd name="T89" fmla="*/ 0 h 1949"/>
                <a:gd name="T90" fmla="*/ 2860 w 3065"/>
                <a:gd name="T91" fmla="*/ 0 h 194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3065" h="1949">
                  <a:moveTo>
                    <a:pt x="2785" y="0"/>
                  </a:moveTo>
                  <a:lnTo>
                    <a:pt x="2711" y="48"/>
                  </a:lnTo>
                  <a:lnTo>
                    <a:pt x="2513" y="179"/>
                  </a:lnTo>
                  <a:lnTo>
                    <a:pt x="2216" y="370"/>
                  </a:lnTo>
                  <a:lnTo>
                    <a:pt x="1857" y="603"/>
                  </a:lnTo>
                  <a:lnTo>
                    <a:pt x="1462" y="860"/>
                  </a:lnTo>
                  <a:lnTo>
                    <a:pt x="1066" y="1116"/>
                  </a:lnTo>
                  <a:lnTo>
                    <a:pt x="699" y="1356"/>
                  </a:lnTo>
                  <a:lnTo>
                    <a:pt x="389" y="1556"/>
                  </a:lnTo>
                  <a:lnTo>
                    <a:pt x="170" y="1699"/>
                  </a:lnTo>
                  <a:lnTo>
                    <a:pt x="73" y="1765"/>
                  </a:lnTo>
                  <a:lnTo>
                    <a:pt x="48" y="1784"/>
                  </a:lnTo>
                  <a:lnTo>
                    <a:pt x="28" y="1800"/>
                  </a:lnTo>
                  <a:lnTo>
                    <a:pt x="16" y="1819"/>
                  </a:lnTo>
                  <a:lnTo>
                    <a:pt x="7" y="1836"/>
                  </a:lnTo>
                  <a:lnTo>
                    <a:pt x="1" y="1853"/>
                  </a:lnTo>
                  <a:lnTo>
                    <a:pt x="0" y="1867"/>
                  </a:lnTo>
                  <a:lnTo>
                    <a:pt x="1" y="1883"/>
                  </a:lnTo>
                  <a:lnTo>
                    <a:pt x="3" y="1895"/>
                  </a:lnTo>
                  <a:lnTo>
                    <a:pt x="7" y="1904"/>
                  </a:lnTo>
                  <a:lnTo>
                    <a:pt x="12" y="1912"/>
                  </a:lnTo>
                  <a:lnTo>
                    <a:pt x="18" y="1920"/>
                  </a:lnTo>
                  <a:lnTo>
                    <a:pt x="25" y="1929"/>
                  </a:lnTo>
                  <a:lnTo>
                    <a:pt x="35" y="1935"/>
                  </a:lnTo>
                  <a:lnTo>
                    <a:pt x="48" y="1941"/>
                  </a:lnTo>
                  <a:lnTo>
                    <a:pt x="62" y="1945"/>
                  </a:lnTo>
                  <a:lnTo>
                    <a:pt x="79" y="1948"/>
                  </a:lnTo>
                  <a:lnTo>
                    <a:pt x="99" y="1948"/>
                  </a:lnTo>
                  <a:lnTo>
                    <a:pt x="122" y="1943"/>
                  </a:lnTo>
                  <a:lnTo>
                    <a:pt x="145" y="1933"/>
                  </a:lnTo>
                  <a:lnTo>
                    <a:pt x="172" y="1918"/>
                  </a:lnTo>
                  <a:lnTo>
                    <a:pt x="276" y="1853"/>
                  </a:lnTo>
                  <a:lnTo>
                    <a:pt x="509" y="1703"/>
                  </a:lnTo>
                  <a:lnTo>
                    <a:pt x="838" y="1491"/>
                  </a:lnTo>
                  <a:lnTo>
                    <a:pt x="1231" y="1241"/>
                  </a:lnTo>
                  <a:lnTo>
                    <a:pt x="1654" y="967"/>
                  </a:lnTo>
                  <a:lnTo>
                    <a:pt x="2073" y="698"/>
                  </a:lnTo>
                  <a:lnTo>
                    <a:pt x="2457" y="451"/>
                  </a:lnTo>
                  <a:lnTo>
                    <a:pt x="2771" y="250"/>
                  </a:lnTo>
                  <a:lnTo>
                    <a:pt x="2986" y="113"/>
                  </a:lnTo>
                  <a:lnTo>
                    <a:pt x="3064" y="60"/>
                  </a:lnTo>
                  <a:lnTo>
                    <a:pt x="2785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46"/>
            <p:cNvSpPr>
              <a:spLocks/>
            </p:cNvSpPr>
            <p:nvPr/>
          </p:nvSpPr>
          <p:spPr bwMode="auto">
            <a:xfrm>
              <a:off x="1104" y="1372"/>
              <a:ext cx="3066" cy="1950"/>
            </a:xfrm>
            <a:custGeom>
              <a:avLst/>
              <a:gdLst>
                <a:gd name="T0" fmla="*/ 2860 w 3065"/>
                <a:gd name="T1" fmla="*/ 0 h 1949"/>
                <a:gd name="T2" fmla="*/ 2786 w 3065"/>
                <a:gd name="T3" fmla="*/ 48 h 1949"/>
                <a:gd name="T4" fmla="*/ 2588 w 3065"/>
                <a:gd name="T5" fmla="*/ 179 h 1949"/>
                <a:gd name="T6" fmla="*/ 2291 w 3065"/>
                <a:gd name="T7" fmla="*/ 370 h 1949"/>
                <a:gd name="T8" fmla="*/ 1932 w 3065"/>
                <a:gd name="T9" fmla="*/ 603 h 1949"/>
                <a:gd name="T10" fmla="*/ 1462 w 3065"/>
                <a:gd name="T11" fmla="*/ 860 h 1949"/>
                <a:gd name="T12" fmla="*/ 1066 w 3065"/>
                <a:gd name="T13" fmla="*/ 1191 h 1949"/>
                <a:gd name="T14" fmla="*/ 699 w 3065"/>
                <a:gd name="T15" fmla="*/ 1431 h 1949"/>
                <a:gd name="T16" fmla="*/ 389 w 3065"/>
                <a:gd name="T17" fmla="*/ 1631 h 1949"/>
                <a:gd name="T18" fmla="*/ 170 w 3065"/>
                <a:gd name="T19" fmla="*/ 1774 h 1949"/>
                <a:gd name="T20" fmla="*/ 73 w 3065"/>
                <a:gd name="T21" fmla="*/ 1840 h 1949"/>
                <a:gd name="T22" fmla="*/ 73 w 3065"/>
                <a:gd name="T23" fmla="*/ 1840 h 1949"/>
                <a:gd name="T24" fmla="*/ 48 w 3065"/>
                <a:gd name="T25" fmla="*/ 1859 h 1949"/>
                <a:gd name="T26" fmla="*/ 28 w 3065"/>
                <a:gd name="T27" fmla="*/ 1875 h 1949"/>
                <a:gd name="T28" fmla="*/ 16 w 3065"/>
                <a:gd name="T29" fmla="*/ 1894 h 1949"/>
                <a:gd name="T30" fmla="*/ 7 w 3065"/>
                <a:gd name="T31" fmla="*/ 1911 h 1949"/>
                <a:gd name="T32" fmla="*/ 1 w 3065"/>
                <a:gd name="T33" fmla="*/ 1928 h 1949"/>
                <a:gd name="T34" fmla="*/ 0 w 3065"/>
                <a:gd name="T35" fmla="*/ 1942 h 1949"/>
                <a:gd name="T36" fmla="*/ 1 w 3065"/>
                <a:gd name="T37" fmla="*/ 1958 h 1949"/>
                <a:gd name="T38" fmla="*/ 3 w 3065"/>
                <a:gd name="T39" fmla="*/ 1970 h 1949"/>
                <a:gd name="T40" fmla="*/ 7 w 3065"/>
                <a:gd name="T41" fmla="*/ 1979 h 1949"/>
                <a:gd name="T42" fmla="*/ 12 w 3065"/>
                <a:gd name="T43" fmla="*/ 1987 h 1949"/>
                <a:gd name="T44" fmla="*/ 12 w 3065"/>
                <a:gd name="T45" fmla="*/ 1987 h 1949"/>
                <a:gd name="T46" fmla="*/ 18 w 3065"/>
                <a:gd name="T47" fmla="*/ 1995 h 1949"/>
                <a:gd name="T48" fmla="*/ 25 w 3065"/>
                <a:gd name="T49" fmla="*/ 2004 h 1949"/>
                <a:gd name="T50" fmla="*/ 35 w 3065"/>
                <a:gd name="T51" fmla="*/ 2010 h 1949"/>
                <a:gd name="T52" fmla="*/ 48 w 3065"/>
                <a:gd name="T53" fmla="*/ 2016 h 1949"/>
                <a:gd name="T54" fmla="*/ 62 w 3065"/>
                <a:gd name="T55" fmla="*/ 2020 h 1949"/>
                <a:gd name="T56" fmla="*/ 79 w 3065"/>
                <a:gd name="T57" fmla="*/ 2023 h 1949"/>
                <a:gd name="T58" fmla="*/ 99 w 3065"/>
                <a:gd name="T59" fmla="*/ 2023 h 1949"/>
                <a:gd name="T60" fmla="*/ 122 w 3065"/>
                <a:gd name="T61" fmla="*/ 2018 h 1949"/>
                <a:gd name="T62" fmla="*/ 145 w 3065"/>
                <a:gd name="T63" fmla="*/ 2008 h 1949"/>
                <a:gd name="T64" fmla="*/ 172 w 3065"/>
                <a:gd name="T65" fmla="*/ 1993 h 1949"/>
                <a:gd name="T66" fmla="*/ 172 w 3065"/>
                <a:gd name="T67" fmla="*/ 1993 h 1949"/>
                <a:gd name="T68" fmla="*/ 276 w 3065"/>
                <a:gd name="T69" fmla="*/ 1928 h 1949"/>
                <a:gd name="T70" fmla="*/ 509 w 3065"/>
                <a:gd name="T71" fmla="*/ 1778 h 1949"/>
                <a:gd name="T72" fmla="*/ 838 w 3065"/>
                <a:gd name="T73" fmla="*/ 1566 h 1949"/>
                <a:gd name="T74" fmla="*/ 1231 w 3065"/>
                <a:gd name="T75" fmla="*/ 1316 h 1949"/>
                <a:gd name="T76" fmla="*/ 1729 w 3065"/>
                <a:gd name="T77" fmla="*/ 967 h 1949"/>
                <a:gd name="T78" fmla="*/ 2148 w 3065"/>
                <a:gd name="T79" fmla="*/ 698 h 1949"/>
                <a:gd name="T80" fmla="*/ 2532 w 3065"/>
                <a:gd name="T81" fmla="*/ 451 h 1949"/>
                <a:gd name="T82" fmla="*/ 2846 w 3065"/>
                <a:gd name="T83" fmla="*/ 250 h 1949"/>
                <a:gd name="T84" fmla="*/ 3061 w 3065"/>
                <a:gd name="T85" fmla="*/ 113 h 1949"/>
                <a:gd name="T86" fmla="*/ 3139 w 3065"/>
                <a:gd name="T87" fmla="*/ 60 h 1949"/>
                <a:gd name="T88" fmla="*/ 2860 w 3065"/>
                <a:gd name="T89" fmla="*/ 0 h 1949"/>
                <a:gd name="T90" fmla="*/ 2860 w 3065"/>
                <a:gd name="T91" fmla="*/ 0 h 194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3065" h="1949">
                  <a:moveTo>
                    <a:pt x="2785" y="0"/>
                  </a:moveTo>
                  <a:lnTo>
                    <a:pt x="2711" y="48"/>
                  </a:lnTo>
                  <a:lnTo>
                    <a:pt x="2513" y="179"/>
                  </a:lnTo>
                  <a:lnTo>
                    <a:pt x="2216" y="370"/>
                  </a:lnTo>
                  <a:lnTo>
                    <a:pt x="1857" y="603"/>
                  </a:lnTo>
                  <a:lnTo>
                    <a:pt x="1462" y="860"/>
                  </a:lnTo>
                  <a:lnTo>
                    <a:pt x="1066" y="1116"/>
                  </a:lnTo>
                  <a:lnTo>
                    <a:pt x="699" y="1356"/>
                  </a:lnTo>
                  <a:lnTo>
                    <a:pt x="389" y="1556"/>
                  </a:lnTo>
                  <a:lnTo>
                    <a:pt x="170" y="1699"/>
                  </a:lnTo>
                  <a:lnTo>
                    <a:pt x="73" y="1765"/>
                  </a:lnTo>
                  <a:lnTo>
                    <a:pt x="48" y="1784"/>
                  </a:lnTo>
                  <a:lnTo>
                    <a:pt x="28" y="1800"/>
                  </a:lnTo>
                  <a:lnTo>
                    <a:pt x="16" y="1819"/>
                  </a:lnTo>
                  <a:lnTo>
                    <a:pt x="7" y="1836"/>
                  </a:lnTo>
                  <a:lnTo>
                    <a:pt x="1" y="1853"/>
                  </a:lnTo>
                  <a:lnTo>
                    <a:pt x="0" y="1867"/>
                  </a:lnTo>
                  <a:lnTo>
                    <a:pt x="1" y="1883"/>
                  </a:lnTo>
                  <a:lnTo>
                    <a:pt x="3" y="1895"/>
                  </a:lnTo>
                  <a:lnTo>
                    <a:pt x="7" y="1904"/>
                  </a:lnTo>
                  <a:lnTo>
                    <a:pt x="12" y="1912"/>
                  </a:lnTo>
                  <a:lnTo>
                    <a:pt x="18" y="1920"/>
                  </a:lnTo>
                  <a:lnTo>
                    <a:pt x="25" y="1929"/>
                  </a:lnTo>
                  <a:lnTo>
                    <a:pt x="35" y="1935"/>
                  </a:lnTo>
                  <a:lnTo>
                    <a:pt x="48" y="1941"/>
                  </a:lnTo>
                  <a:lnTo>
                    <a:pt x="62" y="1945"/>
                  </a:lnTo>
                  <a:lnTo>
                    <a:pt x="79" y="1948"/>
                  </a:lnTo>
                  <a:lnTo>
                    <a:pt x="99" y="1948"/>
                  </a:lnTo>
                  <a:lnTo>
                    <a:pt x="122" y="1943"/>
                  </a:lnTo>
                  <a:lnTo>
                    <a:pt x="145" y="1933"/>
                  </a:lnTo>
                  <a:lnTo>
                    <a:pt x="172" y="1918"/>
                  </a:lnTo>
                  <a:lnTo>
                    <a:pt x="276" y="1853"/>
                  </a:lnTo>
                  <a:lnTo>
                    <a:pt x="509" y="1703"/>
                  </a:lnTo>
                  <a:lnTo>
                    <a:pt x="838" y="1491"/>
                  </a:lnTo>
                  <a:lnTo>
                    <a:pt x="1231" y="1241"/>
                  </a:lnTo>
                  <a:lnTo>
                    <a:pt x="1654" y="967"/>
                  </a:lnTo>
                  <a:lnTo>
                    <a:pt x="2073" y="698"/>
                  </a:lnTo>
                  <a:lnTo>
                    <a:pt x="2457" y="451"/>
                  </a:lnTo>
                  <a:lnTo>
                    <a:pt x="2771" y="250"/>
                  </a:lnTo>
                  <a:lnTo>
                    <a:pt x="2986" y="113"/>
                  </a:lnTo>
                  <a:lnTo>
                    <a:pt x="3064" y="60"/>
                  </a:lnTo>
                  <a:lnTo>
                    <a:pt x="2785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7"/>
            <p:cNvSpPr>
              <a:spLocks/>
            </p:cNvSpPr>
            <p:nvPr/>
          </p:nvSpPr>
          <p:spPr bwMode="auto">
            <a:xfrm>
              <a:off x="1646" y="2808"/>
              <a:ext cx="212" cy="220"/>
            </a:xfrm>
            <a:custGeom>
              <a:avLst/>
              <a:gdLst>
                <a:gd name="T0" fmla="*/ 0 w 213"/>
                <a:gd name="T1" fmla="*/ 84 h 220"/>
                <a:gd name="T2" fmla="*/ 0 w 213"/>
                <a:gd name="T3" fmla="*/ 86 h 220"/>
                <a:gd name="T4" fmla="*/ 4 w 213"/>
                <a:gd name="T5" fmla="*/ 91 h 220"/>
                <a:gd name="T6" fmla="*/ 11 w 213"/>
                <a:gd name="T7" fmla="*/ 101 h 220"/>
                <a:gd name="T8" fmla="*/ 14 w 213"/>
                <a:gd name="T9" fmla="*/ 112 h 220"/>
                <a:gd name="T10" fmla="*/ 20 w 213"/>
                <a:gd name="T11" fmla="*/ 126 h 220"/>
                <a:gd name="T12" fmla="*/ 27 w 213"/>
                <a:gd name="T13" fmla="*/ 143 h 220"/>
                <a:gd name="T14" fmla="*/ 29 w 213"/>
                <a:gd name="T15" fmla="*/ 160 h 220"/>
                <a:gd name="T16" fmla="*/ 32 w 213"/>
                <a:gd name="T17" fmla="*/ 179 h 220"/>
                <a:gd name="T18" fmla="*/ 29 w 213"/>
                <a:gd name="T19" fmla="*/ 200 h 220"/>
                <a:gd name="T20" fmla="*/ 25 w 213"/>
                <a:gd name="T21" fmla="*/ 219 h 220"/>
                <a:gd name="T22" fmla="*/ 137 w 213"/>
                <a:gd name="T23" fmla="*/ 135 h 220"/>
                <a:gd name="T24" fmla="*/ 106 w 213"/>
                <a:gd name="T25" fmla="*/ 0 h 220"/>
                <a:gd name="T26" fmla="*/ 0 w 213"/>
                <a:gd name="T27" fmla="*/ 84 h 220"/>
                <a:gd name="T28" fmla="*/ 0 w 213"/>
                <a:gd name="T29" fmla="*/ 84 h 2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3" h="220">
                  <a:moveTo>
                    <a:pt x="0" y="84"/>
                  </a:moveTo>
                  <a:lnTo>
                    <a:pt x="0" y="86"/>
                  </a:lnTo>
                  <a:lnTo>
                    <a:pt x="4" y="91"/>
                  </a:lnTo>
                  <a:lnTo>
                    <a:pt x="11" y="101"/>
                  </a:lnTo>
                  <a:lnTo>
                    <a:pt x="14" y="112"/>
                  </a:lnTo>
                  <a:lnTo>
                    <a:pt x="20" y="126"/>
                  </a:lnTo>
                  <a:lnTo>
                    <a:pt x="27" y="143"/>
                  </a:lnTo>
                  <a:lnTo>
                    <a:pt x="29" y="160"/>
                  </a:lnTo>
                  <a:lnTo>
                    <a:pt x="32" y="179"/>
                  </a:lnTo>
                  <a:lnTo>
                    <a:pt x="29" y="200"/>
                  </a:lnTo>
                  <a:lnTo>
                    <a:pt x="25" y="219"/>
                  </a:lnTo>
                  <a:lnTo>
                    <a:pt x="212" y="135"/>
                  </a:lnTo>
                  <a:lnTo>
                    <a:pt x="168" y="0"/>
                  </a:lnTo>
                  <a:lnTo>
                    <a:pt x="0" y="84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8"/>
            <p:cNvSpPr>
              <a:spLocks/>
            </p:cNvSpPr>
            <p:nvPr/>
          </p:nvSpPr>
          <p:spPr bwMode="auto">
            <a:xfrm>
              <a:off x="3733" y="979"/>
              <a:ext cx="278" cy="374"/>
            </a:xfrm>
            <a:custGeom>
              <a:avLst/>
              <a:gdLst>
                <a:gd name="T0" fmla="*/ 227 w 277"/>
                <a:gd name="T1" fmla="*/ 549 h 372"/>
                <a:gd name="T2" fmla="*/ 220 w 277"/>
                <a:gd name="T3" fmla="*/ 537 h 372"/>
                <a:gd name="T4" fmla="*/ 138 w 277"/>
                <a:gd name="T5" fmla="*/ 520 h 372"/>
                <a:gd name="T6" fmla="*/ 129 w 277"/>
                <a:gd name="T7" fmla="*/ 504 h 372"/>
                <a:gd name="T8" fmla="*/ 122 w 277"/>
                <a:gd name="T9" fmla="*/ 489 h 372"/>
                <a:gd name="T10" fmla="*/ 111 w 277"/>
                <a:gd name="T11" fmla="*/ 475 h 372"/>
                <a:gd name="T12" fmla="*/ 103 w 277"/>
                <a:gd name="T13" fmla="*/ 462 h 372"/>
                <a:gd name="T14" fmla="*/ 92 w 277"/>
                <a:gd name="T15" fmla="*/ 453 h 372"/>
                <a:gd name="T16" fmla="*/ 79 w 277"/>
                <a:gd name="T17" fmla="*/ 445 h 372"/>
                <a:gd name="T18" fmla="*/ 67 w 277"/>
                <a:gd name="T19" fmla="*/ 439 h 372"/>
                <a:gd name="T20" fmla="*/ 53 w 277"/>
                <a:gd name="T21" fmla="*/ 432 h 372"/>
                <a:gd name="T22" fmla="*/ 53 w 277"/>
                <a:gd name="T23" fmla="*/ 432 h 372"/>
                <a:gd name="T24" fmla="*/ 53 w 277"/>
                <a:gd name="T25" fmla="*/ 423 h 372"/>
                <a:gd name="T26" fmla="*/ 53 w 277"/>
                <a:gd name="T27" fmla="*/ 395 h 372"/>
                <a:gd name="T28" fmla="*/ 52 w 277"/>
                <a:gd name="T29" fmla="*/ 347 h 372"/>
                <a:gd name="T30" fmla="*/ 50 w 277"/>
                <a:gd name="T31" fmla="*/ 283 h 372"/>
                <a:gd name="T32" fmla="*/ 46 w 277"/>
                <a:gd name="T33" fmla="*/ 247 h 372"/>
                <a:gd name="T34" fmla="*/ 41 w 277"/>
                <a:gd name="T35" fmla="*/ 210 h 372"/>
                <a:gd name="T36" fmla="*/ 35 w 277"/>
                <a:gd name="T37" fmla="*/ 174 h 372"/>
                <a:gd name="T38" fmla="*/ 25 w 277"/>
                <a:gd name="T39" fmla="*/ 61 h 372"/>
                <a:gd name="T40" fmla="*/ 14 w 277"/>
                <a:gd name="T41" fmla="*/ 29 h 372"/>
                <a:gd name="T42" fmla="*/ 0 w 277"/>
                <a:gd name="T43" fmla="*/ 0 h 372"/>
                <a:gd name="T44" fmla="*/ 0 w 277"/>
                <a:gd name="T45" fmla="*/ 0 h 372"/>
                <a:gd name="T46" fmla="*/ 20 w 277"/>
                <a:gd name="T47" fmla="*/ 25 h 372"/>
                <a:gd name="T48" fmla="*/ 46 w 277"/>
                <a:gd name="T49" fmla="*/ 48 h 372"/>
                <a:gd name="T50" fmla="*/ 75 w 277"/>
                <a:gd name="T51" fmla="*/ 71 h 372"/>
                <a:gd name="T52" fmla="*/ 106 w 277"/>
                <a:gd name="T53" fmla="*/ 168 h 372"/>
                <a:gd name="T54" fmla="*/ 138 w 277"/>
                <a:gd name="T55" fmla="*/ 189 h 372"/>
                <a:gd name="T56" fmla="*/ 243 w 277"/>
                <a:gd name="T57" fmla="*/ 206 h 372"/>
                <a:gd name="T58" fmla="*/ 270 w 277"/>
                <a:gd name="T59" fmla="*/ 220 h 372"/>
                <a:gd name="T60" fmla="*/ 291 w 277"/>
                <a:gd name="T61" fmla="*/ 231 h 372"/>
                <a:gd name="T62" fmla="*/ 303 w 277"/>
                <a:gd name="T63" fmla="*/ 240 h 372"/>
                <a:gd name="T64" fmla="*/ 310 w 277"/>
                <a:gd name="T65" fmla="*/ 242 h 372"/>
                <a:gd name="T66" fmla="*/ 310 w 277"/>
                <a:gd name="T67" fmla="*/ 242 h 372"/>
                <a:gd name="T68" fmla="*/ 310 w 277"/>
                <a:gd name="T69" fmla="*/ 256 h 372"/>
                <a:gd name="T70" fmla="*/ 312 w 277"/>
                <a:gd name="T71" fmla="*/ 268 h 372"/>
                <a:gd name="T72" fmla="*/ 314 w 277"/>
                <a:gd name="T73" fmla="*/ 289 h 372"/>
                <a:gd name="T74" fmla="*/ 316 w 277"/>
                <a:gd name="T75" fmla="*/ 313 h 372"/>
                <a:gd name="T76" fmla="*/ 321 w 277"/>
                <a:gd name="T77" fmla="*/ 339 h 372"/>
                <a:gd name="T78" fmla="*/ 327 w 277"/>
                <a:gd name="T79" fmla="*/ 363 h 372"/>
                <a:gd name="T80" fmla="*/ 333 w 277"/>
                <a:gd name="T81" fmla="*/ 389 h 372"/>
                <a:gd name="T82" fmla="*/ 340 w 277"/>
                <a:gd name="T83" fmla="*/ 409 h 372"/>
                <a:gd name="T84" fmla="*/ 344 w 277"/>
                <a:gd name="T85" fmla="*/ 430 h 372"/>
                <a:gd name="T86" fmla="*/ 351 w 277"/>
                <a:gd name="T87" fmla="*/ 442 h 372"/>
                <a:gd name="T88" fmla="*/ 227 w 277"/>
                <a:gd name="T89" fmla="*/ 549 h 372"/>
                <a:gd name="T90" fmla="*/ 227 w 277"/>
                <a:gd name="T91" fmla="*/ 549 h 37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77" h="372">
                  <a:moveTo>
                    <a:pt x="152" y="371"/>
                  </a:moveTo>
                  <a:lnTo>
                    <a:pt x="145" y="363"/>
                  </a:lnTo>
                  <a:lnTo>
                    <a:pt x="138" y="352"/>
                  </a:lnTo>
                  <a:lnTo>
                    <a:pt x="129" y="341"/>
                  </a:lnTo>
                  <a:lnTo>
                    <a:pt x="122" y="331"/>
                  </a:lnTo>
                  <a:lnTo>
                    <a:pt x="111" y="322"/>
                  </a:lnTo>
                  <a:lnTo>
                    <a:pt x="103" y="312"/>
                  </a:lnTo>
                  <a:lnTo>
                    <a:pt x="92" y="303"/>
                  </a:lnTo>
                  <a:lnTo>
                    <a:pt x="79" y="295"/>
                  </a:lnTo>
                  <a:lnTo>
                    <a:pt x="67" y="289"/>
                  </a:lnTo>
                  <a:lnTo>
                    <a:pt x="53" y="282"/>
                  </a:lnTo>
                  <a:lnTo>
                    <a:pt x="53" y="276"/>
                  </a:lnTo>
                  <a:lnTo>
                    <a:pt x="53" y="262"/>
                  </a:lnTo>
                  <a:lnTo>
                    <a:pt x="52" y="238"/>
                  </a:lnTo>
                  <a:lnTo>
                    <a:pt x="50" y="206"/>
                  </a:lnTo>
                  <a:lnTo>
                    <a:pt x="46" y="172"/>
                  </a:lnTo>
                  <a:lnTo>
                    <a:pt x="41" y="135"/>
                  </a:lnTo>
                  <a:lnTo>
                    <a:pt x="35" y="99"/>
                  </a:lnTo>
                  <a:lnTo>
                    <a:pt x="25" y="61"/>
                  </a:lnTo>
                  <a:lnTo>
                    <a:pt x="14" y="29"/>
                  </a:lnTo>
                  <a:lnTo>
                    <a:pt x="0" y="0"/>
                  </a:lnTo>
                  <a:lnTo>
                    <a:pt x="20" y="25"/>
                  </a:lnTo>
                  <a:lnTo>
                    <a:pt x="46" y="48"/>
                  </a:lnTo>
                  <a:lnTo>
                    <a:pt x="75" y="71"/>
                  </a:lnTo>
                  <a:lnTo>
                    <a:pt x="106" y="93"/>
                  </a:lnTo>
                  <a:lnTo>
                    <a:pt x="138" y="114"/>
                  </a:lnTo>
                  <a:lnTo>
                    <a:pt x="168" y="131"/>
                  </a:lnTo>
                  <a:lnTo>
                    <a:pt x="195" y="145"/>
                  </a:lnTo>
                  <a:lnTo>
                    <a:pt x="216" y="156"/>
                  </a:lnTo>
                  <a:lnTo>
                    <a:pt x="228" y="165"/>
                  </a:lnTo>
                  <a:lnTo>
                    <a:pt x="235" y="167"/>
                  </a:lnTo>
                  <a:lnTo>
                    <a:pt x="235" y="181"/>
                  </a:lnTo>
                  <a:lnTo>
                    <a:pt x="237" y="193"/>
                  </a:lnTo>
                  <a:lnTo>
                    <a:pt x="239" y="209"/>
                  </a:lnTo>
                  <a:lnTo>
                    <a:pt x="241" y="221"/>
                  </a:lnTo>
                  <a:lnTo>
                    <a:pt x="246" y="234"/>
                  </a:lnTo>
                  <a:lnTo>
                    <a:pt x="252" y="246"/>
                  </a:lnTo>
                  <a:lnTo>
                    <a:pt x="258" y="259"/>
                  </a:lnTo>
                  <a:lnTo>
                    <a:pt x="265" y="269"/>
                  </a:lnTo>
                  <a:lnTo>
                    <a:pt x="269" y="280"/>
                  </a:lnTo>
                  <a:lnTo>
                    <a:pt x="276" y="292"/>
                  </a:lnTo>
                  <a:lnTo>
                    <a:pt x="152" y="3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9"/>
            <p:cNvSpPr>
              <a:spLocks/>
            </p:cNvSpPr>
            <p:nvPr/>
          </p:nvSpPr>
          <p:spPr bwMode="auto">
            <a:xfrm>
              <a:off x="3733" y="979"/>
              <a:ext cx="278" cy="374"/>
            </a:xfrm>
            <a:custGeom>
              <a:avLst/>
              <a:gdLst>
                <a:gd name="T0" fmla="*/ 227 w 277"/>
                <a:gd name="T1" fmla="*/ 549 h 372"/>
                <a:gd name="T2" fmla="*/ 220 w 277"/>
                <a:gd name="T3" fmla="*/ 537 h 372"/>
                <a:gd name="T4" fmla="*/ 138 w 277"/>
                <a:gd name="T5" fmla="*/ 520 h 372"/>
                <a:gd name="T6" fmla="*/ 129 w 277"/>
                <a:gd name="T7" fmla="*/ 504 h 372"/>
                <a:gd name="T8" fmla="*/ 122 w 277"/>
                <a:gd name="T9" fmla="*/ 489 h 372"/>
                <a:gd name="T10" fmla="*/ 111 w 277"/>
                <a:gd name="T11" fmla="*/ 475 h 372"/>
                <a:gd name="T12" fmla="*/ 103 w 277"/>
                <a:gd name="T13" fmla="*/ 462 h 372"/>
                <a:gd name="T14" fmla="*/ 92 w 277"/>
                <a:gd name="T15" fmla="*/ 453 h 372"/>
                <a:gd name="T16" fmla="*/ 79 w 277"/>
                <a:gd name="T17" fmla="*/ 445 h 372"/>
                <a:gd name="T18" fmla="*/ 67 w 277"/>
                <a:gd name="T19" fmla="*/ 439 h 372"/>
                <a:gd name="T20" fmla="*/ 53 w 277"/>
                <a:gd name="T21" fmla="*/ 432 h 372"/>
                <a:gd name="T22" fmla="*/ 53 w 277"/>
                <a:gd name="T23" fmla="*/ 432 h 372"/>
                <a:gd name="T24" fmla="*/ 53 w 277"/>
                <a:gd name="T25" fmla="*/ 423 h 372"/>
                <a:gd name="T26" fmla="*/ 53 w 277"/>
                <a:gd name="T27" fmla="*/ 395 h 372"/>
                <a:gd name="T28" fmla="*/ 52 w 277"/>
                <a:gd name="T29" fmla="*/ 347 h 372"/>
                <a:gd name="T30" fmla="*/ 50 w 277"/>
                <a:gd name="T31" fmla="*/ 283 h 372"/>
                <a:gd name="T32" fmla="*/ 46 w 277"/>
                <a:gd name="T33" fmla="*/ 247 h 372"/>
                <a:gd name="T34" fmla="*/ 41 w 277"/>
                <a:gd name="T35" fmla="*/ 210 h 372"/>
                <a:gd name="T36" fmla="*/ 35 w 277"/>
                <a:gd name="T37" fmla="*/ 174 h 372"/>
                <a:gd name="T38" fmla="*/ 25 w 277"/>
                <a:gd name="T39" fmla="*/ 61 h 372"/>
                <a:gd name="T40" fmla="*/ 14 w 277"/>
                <a:gd name="T41" fmla="*/ 29 h 372"/>
                <a:gd name="T42" fmla="*/ 0 w 277"/>
                <a:gd name="T43" fmla="*/ 0 h 372"/>
                <a:gd name="T44" fmla="*/ 0 w 277"/>
                <a:gd name="T45" fmla="*/ 0 h 372"/>
                <a:gd name="T46" fmla="*/ 20 w 277"/>
                <a:gd name="T47" fmla="*/ 25 h 372"/>
                <a:gd name="T48" fmla="*/ 46 w 277"/>
                <a:gd name="T49" fmla="*/ 48 h 372"/>
                <a:gd name="T50" fmla="*/ 75 w 277"/>
                <a:gd name="T51" fmla="*/ 71 h 372"/>
                <a:gd name="T52" fmla="*/ 106 w 277"/>
                <a:gd name="T53" fmla="*/ 168 h 372"/>
                <a:gd name="T54" fmla="*/ 138 w 277"/>
                <a:gd name="T55" fmla="*/ 189 h 372"/>
                <a:gd name="T56" fmla="*/ 243 w 277"/>
                <a:gd name="T57" fmla="*/ 206 h 372"/>
                <a:gd name="T58" fmla="*/ 270 w 277"/>
                <a:gd name="T59" fmla="*/ 220 h 372"/>
                <a:gd name="T60" fmla="*/ 291 w 277"/>
                <a:gd name="T61" fmla="*/ 231 h 372"/>
                <a:gd name="T62" fmla="*/ 303 w 277"/>
                <a:gd name="T63" fmla="*/ 240 h 372"/>
                <a:gd name="T64" fmla="*/ 310 w 277"/>
                <a:gd name="T65" fmla="*/ 242 h 372"/>
                <a:gd name="T66" fmla="*/ 310 w 277"/>
                <a:gd name="T67" fmla="*/ 242 h 372"/>
                <a:gd name="T68" fmla="*/ 310 w 277"/>
                <a:gd name="T69" fmla="*/ 256 h 372"/>
                <a:gd name="T70" fmla="*/ 312 w 277"/>
                <a:gd name="T71" fmla="*/ 268 h 372"/>
                <a:gd name="T72" fmla="*/ 314 w 277"/>
                <a:gd name="T73" fmla="*/ 289 h 372"/>
                <a:gd name="T74" fmla="*/ 316 w 277"/>
                <a:gd name="T75" fmla="*/ 313 h 372"/>
                <a:gd name="T76" fmla="*/ 321 w 277"/>
                <a:gd name="T77" fmla="*/ 339 h 372"/>
                <a:gd name="T78" fmla="*/ 327 w 277"/>
                <a:gd name="T79" fmla="*/ 363 h 372"/>
                <a:gd name="T80" fmla="*/ 333 w 277"/>
                <a:gd name="T81" fmla="*/ 389 h 372"/>
                <a:gd name="T82" fmla="*/ 340 w 277"/>
                <a:gd name="T83" fmla="*/ 409 h 372"/>
                <a:gd name="T84" fmla="*/ 344 w 277"/>
                <a:gd name="T85" fmla="*/ 430 h 372"/>
                <a:gd name="T86" fmla="*/ 351 w 277"/>
                <a:gd name="T87" fmla="*/ 442 h 372"/>
                <a:gd name="T88" fmla="*/ 227 w 277"/>
                <a:gd name="T89" fmla="*/ 549 h 372"/>
                <a:gd name="T90" fmla="*/ 227 w 277"/>
                <a:gd name="T91" fmla="*/ 549 h 37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77" h="372">
                  <a:moveTo>
                    <a:pt x="152" y="371"/>
                  </a:moveTo>
                  <a:lnTo>
                    <a:pt x="145" y="363"/>
                  </a:lnTo>
                  <a:lnTo>
                    <a:pt x="138" y="352"/>
                  </a:lnTo>
                  <a:lnTo>
                    <a:pt x="129" y="341"/>
                  </a:lnTo>
                  <a:lnTo>
                    <a:pt x="122" y="331"/>
                  </a:lnTo>
                  <a:lnTo>
                    <a:pt x="111" y="322"/>
                  </a:lnTo>
                  <a:lnTo>
                    <a:pt x="103" y="312"/>
                  </a:lnTo>
                  <a:lnTo>
                    <a:pt x="92" y="303"/>
                  </a:lnTo>
                  <a:lnTo>
                    <a:pt x="79" y="295"/>
                  </a:lnTo>
                  <a:lnTo>
                    <a:pt x="67" y="289"/>
                  </a:lnTo>
                  <a:lnTo>
                    <a:pt x="53" y="282"/>
                  </a:lnTo>
                  <a:lnTo>
                    <a:pt x="53" y="276"/>
                  </a:lnTo>
                  <a:lnTo>
                    <a:pt x="53" y="262"/>
                  </a:lnTo>
                  <a:lnTo>
                    <a:pt x="52" y="238"/>
                  </a:lnTo>
                  <a:lnTo>
                    <a:pt x="50" y="206"/>
                  </a:lnTo>
                  <a:lnTo>
                    <a:pt x="46" y="172"/>
                  </a:lnTo>
                  <a:lnTo>
                    <a:pt x="41" y="135"/>
                  </a:lnTo>
                  <a:lnTo>
                    <a:pt x="35" y="99"/>
                  </a:lnTo>
                  <a:lnTo>
                    <a:pt x="25" y="61"/>
                  </a:lnTo>
                  <a:lnTo>
                    <a:pt x="14" y="29"/>
                  </a:lnTo>
                  <a:lnTo>
                    <a:pt x="0" y="0"/>
                  </a:lnTo>
                  <a:lnTo>
                    <a:pt x="20" y="25"/>
                  </a:lnTo>
                  <a:lnTo>
                    <a:pt x="46" y="48"/>
                  </a:lnTo>
                  <a:lnTo>
                    <a:pt x="75" y="71"/>
                  </a:lnTo>
                  <a:lnTo>
                    <a:pt x="106" y="93"/>
                  </a:lnTo>
                  <a:lnTo>
                    <a:pt x="138" y="114"/>
                  </a:lnTo>
                  <a:lnTo>
                    <a:pt x="168" y="131"/>
                  </a:lnTo>
                  <a:lnTo>
                    <a:pt x="195" y="145"/>
                  </a:lnTo>
                  <a:lnTo>
                    <a:pt x="216" y="156"/>
                  </a:lnTo>
                  <a:lnTo>
                    <a:pt x="228" y="165"/>
                  </a:lnTo>
                  <a:lnTo>
                    <a:pt x="235" y="167"/>
                  </a:lnTo>
                  <a:lnTo>
                    <a:pt x="235" y="181"/>
                  </a:lnTo>
                  <a:lnTo>
                    <a:pt x="237" y="193"/>
                  </a:lnTo>
                  <a:lnTo>
                    <a:pt x="239" y="209"/>
                  </a:lnTo>
                  <a:lnTo>
                    <a:pt x="241" y="221"/>
                  </a:lnTo>
                  <a:lnTo>
                    <a:pt x="246" y="234"/>
                  </a:lnTo>
                  <a:lnTo>
                    <a:pt x="252" y="246"/>
                  </a:lnTo>
                  <a:lnTo>
                    <a:pt x="258" y="259"/>
                  </a:lnTo>
                  <a:lnTo>
                    <a:pt x="265" y="269"/>
                  </a:lnTo>
                  <a:lnTo>
                    <a:pt x="269" y="280"/>
                  </a:lnTo>
                  <a:lnTo>
                    <a:pt x="276" y="292"/>
                  </a:lnTo>
                  <a:lnTo>
                    <a:pt x="152" y="37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50"/>
            <p:cNvSpPr>
              <a:spLocks noChangeShapeType="1"/>
            </p:cNvSpPr>
            <p:nvPr/>
          </p:nvSpPr>
          <p:spPr bwMode="auto">
            <a:xfrm flipH="1">
              <a:off x="3819" y="1161"/>
              <a:ext cx="177" cy="115"/>
            </a:xfrm>
            <a:prstGeom prst="line">
              <a:avLst/>
            </a:prstGeom>
            <a:noFill/>
            <a:ln w="12700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51"/>
            <p:cNvSpPr>
              <a:spLocks/>
            </p:cNvSpPr>
            <p:nvPr/>
          </p:nvSpPr>
          <p:spPr bwMode="auto">
            <a:xfrm>
              <a:off x="3857" y="1440"/>
              <a:ext cx="788" cy="566"/>
            </a:xfrm>
            <a:custGeom>
              <a:avLst/>
              <a:gdLst>
                <a:gd name="T0" fmla="*/ 164 w 788"/>
                <a:gd name="T1" fmla="*/ 90 h 565"/>
                <a:gd name="T2" fmla="*/ 181 w 788"/>
                <a:gd name="T3" fmla="*/ 124 h 565"/>
                <a:gd name="T4" fmla="*/ 198 w 788"/>
                <a:gd name="T5" fmla="*/ 162 h 565"/>
                <a:gd name="T6" fmla="*/ 210 w 788"/>
                <a:gd name="T7" fmla="*/ 204 h 565"/>
                <a:gd name="T8" fmla="*/ 216 w 788"/>
                <a:gd name="T9" fmla="*/ 244 h 565"/>
                <a:gd name="T10" fmla="*/ 216 w 788"/>
                <a:gd name="T11" fmla="*/ 262 h 565"/>
                <a:gd name="T12" fmla="*/ 204 w 788"/>
                <a:gd name="T13" fmla="*/ 397 h 565"/>
                <a:gd name="T14" fmla="*/ 177 w 788"/>
                <a:gd name="T15" fmla="*/ 461 h 565"/>
                <a:gd name="T16" fmla="*/ 134 w 788"/>
                <a:gd name="T17" fmla="*/ 530 h 565"/>
                <a:gd name="T18" fmla="*/ 75 w 788"/>
                <a:gd name="T19" fmla="*/ 590 h 565"/>
                <a:gd name="T20" fmla="*/ 0 w 788"/>
                <a:gd name="T21" fmla="*/ 636 h 565"/>
                <a:gd name="T22" fmla="*/ 8 w 788"/>
                <a:gd name="T23" fmla="*/ 636 h 565"/>
                <a:gd name="T24" fmla="*/ 75 w 788"/>
                <a:gd name="T25" fmla="*/ 639 h 565"/>
                <a:gd name="T26" fmla="*/ 183 w 788"/>
                <a:gd name="T27" fmla="*/ 634 h 565"/>
                <a:gd name="T28" fmla="*/ 313 w 788"/>
                <a:gd name="T29" fmla="*/ 615 h 565"/>
                <a:gd name="T30" fmla="*/ 442 w 788"/>
                <a:gd name="T31" fmla="*/ 576 h 565"/>
                <a:gd name="T32" fmla="*/ 497 w 788"/>
                <a:gd name="T33" fmla="*/ 546 h 565"/>
                <a:gd name="T34" fmla="*/ 594 w 788"/>
                <a:gd name="T35" fmla="*/ 459 h 565"/>
                <a:gd name="T36" fmla="*/ 674 w 788"/>
                <a:gd name="T37" fmla="*/ 275 h 565"/>
                <a:gd name="T38" fmla="*/ 734 w 788"/>
                <a:gd name="T39" fmla="*/ 168 h 565"/>
                <a:gd name="T40" fmla="*/ 773 w 788"/>
                <a:gd name="T41" fmla="*/ 89 h 565"/>
                <a:gd name="T42" fmla="*/ 787 w 788"/>
                <a:gd name="T43" fmla="*/ 54 h 565"/>
                <a:gd name="T44" fmla="*/ 750 w 788"/>
                <a:gd name="T45" fmla="*/ 82 h 565"/>
                <a:gd name="T46" fmla="*/ 672 w 788"/>
                <a:gd name="T47" fmla="*/ 122 h 565"/>
                <a:gd name="T48" fmla="*/ 592 w 788"/>
                <a:gd name="T49" fmla="*/ 140 h 565"/>
                <a:gd name="T50" fmla="*/ 516 w 788"/>
                <a:gd name="T51" fmla="*/ 142 h 565"/>
                <a:gd name="T52" fmla="*/ 451 w 788"/>
                <a:gd name="T53" fmla="*/ 137 h 565"/>
                <a:gd name="T54" fmla="*/ 423 w 788"/>
                <a:gd name="T55" fmla="*/ 128 h 565"/>
                <a:gd name="T56" fmla="*/ 387 w 788"/>
                <a:gd name="T57" fmla="*/ 112 h 565"/>
                <a:gd name="T58" fmla="*/ 354 w 788"/>
                <a:gd name="T59" fmla="*/ 86 h 565"/>
                <a:gd name="T60" fmla="*/ 324 w 788"/>
                <a:gd name="T61" fmla="*/ 54 h 565"/>
                <a:gd name="T62" fmla="*/ 297 w 788"/>
                <a:gd name="T63" fmla="*/ 25 h 565"/>
                <a:gd name="T64" fmla="*/ 278 w 788"/>
                <a:gd name="T65" fmla="*/ 0 h 56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88" h="565">
                  <a:moveTo>
                    <a:pt x="156" y="78"/>
                  </a:moveTo>
                  <a:lnTo>
                    <a:pt x="164" y="90"/>
                  </a:lnTo>
                  <a:lnTo>
                    <a:pt x="172" y="107"/>
                  </a:lnTo>
                  <a:lnTo>
                    <a:pt x="181" y="124"/>
                  </a:lnTo>
                  <a:lnTo>
                    <a:pt x="189" y="142"/>
                  </a:lnTo>
                  <a:lnTo>
                    <a:pt x="198" y="162"/>
                  </a:lnTo>
                  <a:lnTo>
                    <a:pt x="204" y="183"/>
                  </a:lnTo>
                  <a:lnTo>
                    <a:pt x="210" y="204"/>
                  </a:lnTo>
                  <a:lnTo>
                    <a:pt x="214" y="225"/>
                  </a:lnTo>
                  <a:lnTo>
                    <a:pt x="216" y="244"/>
                  </a:lnTo>
                  <a:lnTo>
                    <a:pt x="216" y="262"/>
                  </a:lnTo>
                  <a:lnTo>
                    <a:pt x="210" y="290"/>
                  </a:lnTo>
                  <a:lnTo>
                    <a:pt x="204" y="322"/>
                  </a:lnTo>
                  <a:lnTo>
                    <a:pt x="191" y="354"/>
                  </a:lnTo>
                  <a:lnTo>
                    <a:pt x="177" y="386"/>
                  </a:lnTo>
                  <a:lnTo>
                    <a:pt x="156" y="421"/>
                  </a:lnTo>
                  <a:lnTo>
                    <a:pt x="134" y="455"/>
                  </a:lnTo>
                  <a:lnTo>
                    <a:pt x="107" y="488"/>
                  </a:lnTo>
                  <a:lnTo>
                    <a:pt x="75" y="515"/>
                  </a:lnTo>
                  <a:lnTo>
                    <a:pt x="39" y="540"/>
                  </a:lnTo>
                  <a:lnTo>
                    <a:pt x="0" y="561"/>
                  </a:lnTo>
                  <a:lnTo>
                    <a:pt x="8" y="561"/>
                  </a:lnTo>
                  <a:lnTo>
                    <a:pt x="35" y="564"/>
                  </a:lnTo>
                  <a:lnTo>
                    <a:pt x="75" y="564"/>
                  </a:lnTo>
                  <a:lnTo>
                    <a:pt x="124" y="561"/>
                  </a:lnTo>
                  <a:lnTo>
                    <a:pt x="183" y="559"/>
                  </a:lnTo>
                  <a:lnTo>
                    <a:pt x="246" y="554"/>
                  </a:lnTo>
                  <a:lnTo>
                    <a:pt x="313" y="540"/>
                  </a:lnTo>
                  <a:lnTo>
                    <a:pt x="379" y="524"/>
                  </a:lnTo>
                  <a:lnTo>
                    <a:pt x="442" y="501"/>
                  </a:lnTo>
                  <a:lnTo>
                    <a:pt x="497" y="471"/>
                  </a:lnTo>
                  <a:lnTo>
                    <a:pt x="548" y="433"/>
                  </a:lnTo>
                  <a:lnTo>
                    <a:pt x="594" y="384"/>
                  </a:lnTo>
                  <a:lnTo>
                    <a:pt x="636" y="333"/>
                  </a:lnTo>
                  <a:lnTo>
                    <a:pt x="674" y="275"/>
                  </a:lnTo>
                  <a:lnTo>
                    <a:pt x="708" y="220"/>
                  </a:lnTo>
                  <a:lnTo>
                    <a:pt x="734" y="168"/>
                  </a:lnTo>
                  <a:lnTo>
                    <a:pt x="757" y="124"/>
                  </a:lnTo>
                  <a:lnTo>
                    <a:pt x="773" y="89"/>
                  </a:lnTo>
                  <a:lnTo>
                    <a:pt x="782" y="63"/>
                  </a:lnTo>
                  <a:lnTo>
                    <a:pt x="787" y="54"/>
                  </a:lnTo>
                  <a:lnTo>
                    <a:pt x="750" y="82"/>
                  </a:lnTo>
                  <a:lnTo>
                    <a:pt x="712" y="105"/>
                  </a:lnTo>
                  <a:lnTo>
                    <a:pt x="672" y="122"/>
                  </a:lnTo>
                  <a:lnTo>
                    <a:pt x="632" y="133"/>
                  </a:lnTo>
                  <a:lnTo>
                    <a:pt x="592" y="140"/>
                  </a:lnTo>
                  <a:lnTo>
                    <a:pt x="554" y="142"/>
                  </a:lnTo>
                  <a:lnTo>
                    <a:pt x="516" y="142"/>
                  </a:lnTo>
                  <a:lnTo>
                    <a:pt x="483" y="140"/>
                  </a:lnTo>
                  <a:lnTo>
                    <a:pt x="451" y="137"/>
                  </a:lnTo>
                  <a:lnTo>
                    <a:pt x="423" y="128"/>
                  </a:lnTo>
                  <a:lnTo>
                    <a:pt x="407" y="122"/>
                  </a:lnTo>
                  <a:lnTo>
                    <a:pt x="387" y="112"/>
                  </a:lnTo>
                  <a:lnTo>
                    <a:pt x="370" y="101"/>
                  </a:lnTo>
                  <a:lnTo>
                    <a:pt x="354" y="86"/>
                  </a:lnTo>
                  <a:lnTo>
                    <a:pt x="339" y="71"/>
                  </a:lnTo>
                  <a:lnTo>
                    <a:pt x="324" y="54"/>
                  </a:lnTo>
                  <a:lnTo>
                    <a:pt x="311" y="40"/>
                  </a:lnTo>
                  <a:lnTo>
                    <a:pt x="297" y="25"/>
                  </a:lnTo>
                  <a:lnTo>
                    <a:pt x="288" y="10"/>
                  </a:lnTo>
                  <a:lnTo>
                    <a:pt x="278" y="0"/>
                  </a:lnTo>
                  <a:lnTo>
                    <a:pt x="156" y="7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52"/>
            <p:cNvSpPr>
              <a:spLocks/>
            </p:cNvSpPr>
            <p:nvPr/>
          </p:nvSpPr>
          <p:spPr bwMode="auto">
            <a:xfrm>
              <a:off x="3857" y="1440"/>
              <a:ext cx="788" cy="566"/>
            </a:xfrm>
            <a:custGeom>
              <a:avLst/>
              <a:gdLst>
                <a:gd name="T0" fmla="*/ 164 w 788"/>
                <a:gd name="T1" fmla="*/ 90 h 565"/>
                <a:gd name="T2" fmla="*/ 181 w 788"/>
                <a:gd name="T3" fmla="*/ 124 h 565"/>
                <a:gd name="T4" fmla="*/ 198 w 788"/>
                <a:gd name="T5" fmla="*/ 162 h 565"/>
                <a:gd name="T6" fmla="*/ 210 w 788"/>
                <a:gd name="T7" fmla="*/ 204 h 565"/>
                <a:gd name="T8" fmla="*/ 216 w 788"/>
                <a:gd name="T9" fmla="*/ 244 h 565"/>
                <a:gd name="T10" fmla="*/ 216 w 788"/>
                <a:gd name="T11" fmla="*/ 262 h 565"/>
                <a:gd name="T12" fmla="*/ 204 w 788"/>
                <a:gd name="T13" fmla="*/ 397 h 565"/>
                <a:gd name="T14" fmla="*/ 177 w 788"/>
                <a:gd name="T15" fmla="*/ 461 h 565"/>
                <a:gd name="T16" fmla="*/ 134 w 788"/>
                <a:gd name="T17" fmla="*/ 530 h 565"/>
                <a:gd name="T18" fmla="*/ 75 w 788"/>
                <a:gd name="T19" fmla="*/ 590 h 565"/>
                <a:gd name="T20" fmla="*/ 0 w 788"/>
                <a:gd name="T21" fmla="*/ 636 h 565"/>
                <a:gd name="T22" fmla="*/ 8 w 788"/>
                <a:gd name="T23" fmla="*/ 636 h 565"/>
                <a:gd name="T24" fmla="*/ 75 w 788"/>
                <a:gd name="T25" fmla="*/ 639 h 565"/>
                <a:gd name="T26" fmla="*/ 183 w 788"/>
                <a:gd name="T27" fmla="*/ 634 h 565"/>
                <a:gd name="T28" fmla="*/ 313 w 788"/>
                <a:gd name="T29" fmla="*/ 615 h 565"/>
                <a:gd name="T30" fmla="*/ 442 w 788"/>
                <a:gd name="T31" fmla="*/ 576 h 565"/>
                <a:gd name="T32" fmla="*/ 497 w 788"/>
                <a:gd name="T33" fmla="*/ 546 h 565"/>
                <a:gd name="T34" fmla="*/ 594 w 788"/>
                <a:gd name="T35" fmla="*/ 459 h 565"/>
                <a:gd name="T36" fmla="*/ 674 w 788"/>
                <a:gd name="T37" fmla="*/ 275 h 565"/>
                <a:gd name="T38" fmla="*/ 734 w 788"/>
                <a:gd name="T39" fmla="*/ 168 h 565"/>
                <a:gd name="T40" fmla="*/ 773 w 788"/>
                <a:gd name="T41" fmla="*/ 89 h 565"/>
                <a:gd name="T42" fmla="*/ 787 w 788"/>
                <a:gd name="T43" fmla="*/ 54 h 565"/>
                <a:gd name="T44" fmla="*/ 750 w 788"/>
                <a:gd name="T45" fmla="*/ 82 h 565"/>
                <a:gd name="T46" fmla="*/ 672 w 788"/>
                <a:gd name="T47" fmla="*/ 122 h 565"/>
                <a:gd name="T48" fmla="*/ 592 w 788"/>
                <a:gd name="T49" fmla="*/ 140 h 565"/>
                <a:gd name="T50" fmla="*/ 516 w 788"/>
                <a:gd name="T51" fmla="*/ 142 h 565"/>
                <a:gd name="T52" fmla="*/ 451 w 788"/>
                <a:gd name="T53" fmla="*/ 137 h 565"/>
                <a:gd name="T54" fmla="*/ 423 w 788"/>
                <a:gd name="T55" fmla="*/ 128 h 565"/>
                <a:gd name="T56" fmla="*/ 387 w 788"/>
                <a:gd name="T57" fmla="*/ 112 h 565"/>
                <a:gd name="T58" fmla="*/ 354 w 788"/>
                <a:gd name="T59" fmla="*/ 86 h 565"/>
                <a:gd name="T60" fmla="*/ 324 w 788"/>
                <a:gd name="T61" fmla="*/ 54 h 565"/>
                <a:gd name="T62" fmla="*/ 297 w 788"/>
                <a:gd name="T63" fmla="*/ 25 h 565"/>
                <a:gd name="T64" fmla="*/ 278 w 788"/>
                <a:gd name="T65" fmla="*/ 0 h 56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88" h="565">
                  <a:moveTo>
                    <a:pt x="156" y="78"/>
                  </a:moveTo>
                  <a:lnTo>
                    <a:pt x="164" y="90"/>
                  </a:lnTo>
                  <a:lnTo>
                    <a:pt x="172" y="107"/>
                  </a:lnTo>
                  <a:lnTo>
                    <a:pt x="181" y="124"/>
                  </a:lnTo>
                  <a:lnTo>
                    <a:pt x="189" y="142"/>
                  </a:lnTo>
                  <a:lnTo>
                    <a:pt x="198" y="162"/>
                  </a:lnTo>
                  <a:lnTo>
                    <a:pt x="204" y="183"/>
                  </a:lnTo>
                  <a:lnTo>
                    <a:pt x="210" y="204"/>
                  </a:lnTo>
                  <a:lnTo>
                    <a:pt x="214" y="225"/>
                  </a:lnTo>
                  <a:lnTo>
                    <a:pt x="216" y="244"/>
                  </a:lnTo>
                  <a:lnTo>
                    <a:pt x="216" y="262"/>
                  </a:lnTo>
                  <a:lnTo>
                    <a:pt x="210" y="290"/>
                  </a:lnTo>
                  <a:lnTo>
                    <a:pt x="204" y="322"/>
                  </a:lnTo>
                  <a:lnTo>
                    <a:pt x="191" y="354"/>
                  </a:lnTo>
                  <a:lnTo>
                    <a:pt x="177" y="386"/>
                  </a:lnTo>
                  <a:lnTo>
                    <a:pt x="156" y="421"/>
                  </a:lnTo>
                  <a:lnTo>
                    <a:pt x="134" y="455"/>
                  </a:lnTo>
                  <a:lnTo>
                    <a:pt x="107" y="488"/>
                  </a:lnTo>
                  <a:lnTo>
                    <a:pt x="75" y="515"/>
                  </a:lnTo>
                  <a:lnTo>
                    <a:pt x="39" y="540"/>
                  </a:lnTo>
                  <a:lnTo>
                    <a:pt x="0" y="561"/>
                  </a:lnTo>
                  <a:lnTo>
                    <a:pt x="8" y="561"/>
                  </a:lnTo>
                  <a:lnTo>
                    <a:pt x="35" y="564"/>
                  </a:lnTo>
                  <a:lnTo>
                    <a:pt x="75" y="564"/>
                  </a:lnTo>
                  <a:lnTo>
                    <a:pt x="124" y="561"/>
                  </a:lnTo>
                  <a:lnTo>
                    <a:pt x="183" y="559"/>
                  </a:lnTo>
                  <a:lnTo>
                    <a:pt x="246" y="554"/>
                  </a:lnTo>
                  <a:lnTo>
                    <a:pt x="313" y="540"/>
                  </a:lnTo>
                  <a:lnTo>
                    <a:pt x="379" y="524"/>
                  </a:lnTo>
                  <a:lnTo>
                    <a:pt x="442" y="501"/>
                  </a:lnTo>
                  <a:lnTo>
                    <a:pt x="497" y="471"/>
                  </a:lnTo>
                  <a:lnTo>
                    <a:pt x="548" y="433"/>
                  </a:lnTo>
                  <a:lnTo>
                    <a:pt x="594" y="384"/>
                  </a:lnTo>
                  <a:lnTo>
                    <a:pt x="636" y="333"/>
                  </a:lnTo>
                  <a:lnTo>
                    <a:pt x="674" y="275"/>
                  </a:lnTo>
                  <a:lnTo>
                    <a:pt x="708" y="220"/>
                  </a:lnTo>
                  <a:lnTo>
                    <a:pt x="734" y="168"/>
                  </a:lnTo>
                  <a:lnTo>
                    <a:pt x="757" y="124"/>
                  </a:lnTo>
                  <a:lnTo>
                    <a:pt x="773" y="89"/>
                  </a:lnTo>
                  <a:lnTo>
                    <a:pt x="782" y="63"/>
                  </a:lnTo>
                  <a:lnTo>
                    <a:pt x="787" y="54"/>
                  </a:lnTo>
                  <a:lnTo>
                    <a:pt x="750" y="82"/>
                  </a:lnTo>
                  <a:lnTo>
                    <a:pt x="712" y="105"/>
                  </a:lnTo>
                  <a:lnTo>
                    <a:pt x="672" y="122"/>
                  </a:lnTo>
                  <a:lnTo>
                    <a:pt x="632" y="133"/>
                  </a:lnTo>
                  <a:lnTo>
                    <a:pt x="592" y="140"/>
                  </a:lnTo>
                  <a:lnTo>
                    <a:pt x="554" y="142"/>
                  </a:lnTo>
                  <a:lnTo>
                    <a:pt x="516" y="142"/>
                  </a:lnTo>
                  <a:lnTo>
                    <a:pt x="483" y="140"/>
                  </a:lnTo>
                  <a:lnTo>
                    <a:pt x="451" y="137"/>
                  </a:lnTo>
                  <a:lnTo>
                    <a:pt x="423" y="128"/>
                  </a:lnTo>
                  <a:lnTo>
                    <a:pt x="407" y="122"/>
                  </a:lnTo>
                  <a:lnTo>
                    <a:pt x="387" y="112"/>
                  </a:lnTo>
                  <a:lnTo>
                    <a:pt x="370" y="101"/>
                  </a:lnTo>
                  <a:lnTo>
                    <a:pt x="354" y="86"/>
                  </a:lnTo>
                  <a:lnTo>
                    <a:pt x="339" y="71"/>
                  </a:lnTo>
                  <a:lnTo>
                    <a:pt x="324" y="54"/>
                  </a:lnTo>
                  <a:lnTo>
                    <a:pt x="311" y="40"/>
                  </a:lnTo>
                  <a:lnTo>
                    <a:pt x="297" y="25"/>
                  </a:lnTo>
                  <a:lnTo>
                    <a:pt x="288" y="10"/>
                  </a:lnTo>
                  <a:lnTo>
                    <a:pt x="278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53"/>
            <p:cNvSpPr>
              <a:spLocks/>
            </p:cNvSpPr>
            <p:nvPr/>
          </p:nvSpPr>
          <p:spPr bwMode="auto">
            <a:xfrm>
              <a:off x="3949" y="1547"/>
              <a:ext cx="610" cy="393"/>
            </a:xfrm>
            <a:custGeom>
              <a:avLst/>
              <a:gdLst>
                <a:gd name="T0" fmla="*/ 0 w 612"/>
                <a:gd name="T1" fmla="*/ 392 h 393"/>
                <a:gd name="T2" fmla="*/ 34 w 612"/>
                <a:gd name="T3" fmla="*/ 389 h 393"/>
                <a:gd name="T4" fmla="*/ 69 w 612"/>
                <a:gd name="T5" fmla="*/ 387 h 393"/>
                <a:gd name="T6" fmla="*/ 109 w 612"/>
                <a:gd name="T7" fmla="*/ 383 h 393"/>
                <a:gd name="T8" fmla="*/ 149 w 612"/>
                <a:gd name="T9" fmla="*/ 376 h 393"/>
                <a:gd name="T10" fmla="*/ 153 w 612"/>
                <a:gd name="T11" fmla="*/ 371 h 393"/>
                <a:gd name="T12" fmla="*/ 154 w 612"/>
                <a:gd name="T13" fmla="*/ 360 h 393"/>
                <a:gd name="T14" fmla="*/ 194 w 612"/>
                <a:gd name="T15" fmla="*/ 350 h 393"/>
                <a:gd name="T16" fmla="*/ 230 w 612"/>
                <a:gd name="T17" fmla="*/ 334 h 393"/>
                <a:gd name="T18" fmla="*/ 266 w 612"/>
                <a:gd name="T19" fmla="*/ 318 h 393"/>
                <a:gd name="T20" fmla="*/ 299 w 612"/>
                <a:gd name="T21" fmla="*/ 299 h 393"/>
                <a:gd name="T22" fmla="*/ 299 w 612"/>
                <a:gd name="T23" fmla="*/ 299 h 393"/>
                <a:gd name="T24" fmla="*/ 331 w 612"/>
                <a:gd name="T25" fmla="*/ 277 h 393"/>
                <a:gd name="T26" fmla="*/ 361 w 612"/>
                <a:gd name="T27" fmla="*/ 252 h 393"/>
                <a:gd name="T28" fmla="*/ 385 w 612"/>
                <a:gd name="T29" fmla="*/ 225 h 393"/>
                <a:gd name="T30" fmla="*/ 399 w 612"/>
                <a:gd name="T31" fmla="*/ 193 h 393"/>
                <a:gd name="T32" fmla="*/ 411 w 612"/>
                <a:gd name="T33" fmla="*/ 161 h 393"/>
                <a:gd name="T34" fmla="*/ 422 w 612"/>
                <a:gd name="T35" fmla="*/ 128 h 393"/>
                <a:gd name="T36" fmla="*/ 432 w 612"/>
                <a:gd name="T37" fmla="*/ 96 h 393"/>
                <a:gd name="T38" fmla="*/ 442 w 612"/>
                <a:gd name="T39" fmla="*/ 62 h 393"/>
                <a:gd name="T40" fmla="*/ 451 w 612"/>
                <a:gd name="T41" fmla="*/ 31 h 393"/>
                <a:gd name="T42" fmla="*/ 461 w 612"/>
                <a:gd name="T43" fmla="*/ 0 h 39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12" h="393">
                  <a:moveTo>
                    <a:pt x="0" y="392"/>
                  </a:moveTo>
                  <a:lnTo>
                    <a:pt x="34" y="389"/>
                  </a:lnTo>
                  <a:lnTo>
                    <a:pt x="69" y="387"/>
                  </a:lnTo>
                  <a:lnTo>
                    <a:pt x="109" y="383"/>
                  </a:lnTo>
                  <a:lnTo>
                    <a:pt x="149" y="376"/>
                  </a:lnTo>
                  <a:lnTo>
                    <a:pt x="187" y="371"/>
                  </a:lnTo>
                  <a:lnTo>
                    <a:pt x="229" y="360"/>
                  </a:lnTo>
                  <a:lnTo>
                    <a:pt x="269" y="350"/>
                  </a:lnTo>
                  <a:lnTo>
                    <a:pt x="305" y="334"/>
                  </a:lnTo>
                  <a:lnTo>
                    <a:pt x="341" y="318"/>
                  </a:lnTo>
                  <a:lnTo>
                    <a:pt x="374" y="299"/>
                  </a:lnTo>
                  <a:lnTo>
                    <a:pt x="406" y="277"/>
                  </a:lnTo>
                  <a:lnTo>
                    <a:pt x="436" y="252"/>
                  </a:lnTo>
                  <a:lnTo>
                    <a:pt x="461" y="225"/>
                  </a:lnTo>
                  <a:lnTo>
                    <a:pt x="489" y="193"/>
                  </a:lnTo>
                  <a:lnTo>
                    <a:pt x="514" y="161"/>
                  </a:lnTo>
                  <a:lnTo>
                    <a:pt x="535" y="128"/>
                  </a:lnTo>
                  <a:lnTo>
                    <a:pt x="556" y="96"/>
                  </a:lnTo>
                  <a:lnTo>
                    <a:pt x="576" y="62"/>
                  </a:lnTo>
                  <a:lnTo>
                    <a:pt x="593" y="31"/>
                  </a:lnTo>
                  <a:lnTo>
                    <a:pt x="611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54"/>
            <p:cNvSpPr>
              <a:spLocks/>
            </p:cNvSpPr>
            <p:nvPr/>
          </p:nvSpPr>
          <p:spPr bwMode="auto">
            <a:xfrm>
              <a:off x="4069" y="1002"/>
              <a:ext cx="582" cy="418"/>
            </a:xfrm>
            <a:custGeom>
              <a:avLst/>
              <a:gdLst>
                <a:gd name="T0" fmla="*/ 2 w 583"/>
                <a:gd name="T1" fmla="*/ 194 h 420"/>
                <a:gd name="T2" fmla="*/ 19 w 583"/>
                <a:gd name="T3" fmla="*/ 182 h 420"/>
                <a:gd name="T4" fmla="*/ 48 w 583"/>
                <a:gd name="T5" fmla="*/ 162 h 420"/>
                <a:gd name="T6" fmla="*/ 84 w 583"/>
                <a:gd name="T7" fmla="*/ 139 h 420"/>
                <a:gd name="T8" fmla="*/ 122 w 583"/>
                <a:gd name="T9" fmla="*/ 114 h 420"/>
                <a:gd name="T10" fmla="*/ 139 w 583"/>
                <a:gd name="T11" fmla="*/ 105 h 420"/>
                <a:gd name="T12" fmla="*/ 160 w 583"/>
                <a:gd name="T13" fmla="*/ 105 h 420"/>
                <a:gd name="T14" fmla="*/ 181 w 583"/>
                <a:gd name="T15" fmla="*/ 105 h 420"/>
                <a:gd name="T16" fmla="*/ 198 w 583"/>
                <a:gd name="T17" fmla="*/ 105 h 420"/>
                <a:gd name="T18" fmla="*/ 211 w 583"/>
                <a:gd name="T19" fmla="*/ 75 h 420"/>
                <a:gd name="T20" fmla="*/ 215 w 583"/>
                <a:gd name="T21" fmla="*/ 43 h 420"/>
                <a:gd name="T22" fmla="*/ 217 w 583"/>
                <a:gd name="T23" fmla="*/ 46 h 420"/>
                <a:gd name="T24" fmla="*/ 227 w 583"/>
                <a:gd name="T25" fmla="*/ 46 h 420"/>
                <a:gd name="T26" fmla="*/ 247 w 583"/>
                <a:gd name="T27" fmla="*/ 50 h 420"/>
                <a:gd name="T28" fmla="*/ 272 w 583"/>
                <a:gd name="T29" fmla="*/ 57 h 420"/>
                <a:gd name="T30" fmla="*/ 291 w 583"/>
                <a:gd name="T31" fmla="*/ 61 h 420"/>
                <a:gd name="T32" fmla="*/ 291 w 583"/>
                <a:gd name="T33" fmla="*/ 63 h 420"/>
                <a:gd name="T34" fmla="*/ 291 w 583"/>
                <a:gd name="T35" fmla="*/ 63 h 420"/>
                <a:gd name="T36" fmla="*/ 329 w 583"/>
                <a:gd name="T37" fmla="*/ 59 h 420"/>
                <a:gd name="T38" fmla="*/ 384 w 583"/>
                <a:gd name="T39" fmla="*/ 46 h 420"/>
                <a:gd name="T40" fmla="*/ 446 w 583"/>
                <a:gd name="T41" fmla="*/ 27 h 420"/>
                <a:gd name="T42" fmla="*/ 507 w 583"/>
                <a:gd name="T43" fmla="*/ 0 h 420"/>
                <a:gd name="T44" fmla="*/ 479 w 583"/>
                <a:gd name="T45" fmla="*/ 20 h 420"/>
                <a:gd name="T46" fmla="*/ 433 w 583"/>
                <a:gd name="T47" fmla="*/ 67 h 420"/>
                <a:gd name="T48" fmla="*/ 395 w 583"/>
                <a:gd name="T49" fmla="*/ 105 h 420"/>
                <a:gd name="T50" fmla="*/ 366 w 583"/>
                <a:gd name="T51" fmla="*/ 105 h 420"/>
                <a:gd name="T52" fmla="*/ 347 w 583"/>
                <a:gd name="T53" fmla="*/ 120 h 420"/>
                <a:gd name="T54" fmla="*/ 340 w 583"/>
                <a:gd name="T55" fmla="*/ 135 h 420"/>
                <a:gd name="T56" fmla="*/ 332 w 583"/>
                <a:gd name="T57" fmla="*/ 169 h 420"/>
                <a:gd name="T58" fmla="*/ 323 w 583"/>
                <a:gd name="T59" fmla="*/ 196 h 420"/>
                <a:gd name="T60" fmla="*/ 319 w 583"/>
                <a:gd name="T61" fmla="*/ 219 h 420"/>
                <a:gd name="T62" fmla="*/ 317 w 583"/>
                <a:gd name="T63" fmla="*/ 232 h 420"/>
                <a:gd name="T64" fmla="*/ 315 w 583"/>
                <a:gd name="T65" fmla="*/ 238 h 420"/>
                <a:gd name="T66" fmla="*/ 300 w 583"/>
                <a:gd name="T67" fmla="*/ 234 h 420"/>
                <a:gd name="T68" fmla="*/ 291 w 583"/>
                <a:gd name="T69" fmla="*/ 230 h 420"/>
                <a:gd name="T70" fmla="*/ 291 w 583"/>
                <a:gd name="T71" fmla="*/ 230 h 420"/>
                <a:gd name="T72" fmla="*/ 278 w 583"/>
                <a:gd name="T73" fmla="*/ 236 h 420"/>
                <a:gd name="T74" fmla="*/ 248 w 583"/>
                <a:gd name="T75" fmla="*/ 243 h 420"/>
                <a:gd name="T76" fmla="*/ 236 w 583"/>
                <a:gd name="T77" fmla="*/ 246 h 420"/>
                <a:gd name="T78" fmla="*/ 200 w 583"/>
                <a:gd name="T79" fmla="*/ 258 h 420"/>
                <a:gd name="T80" fmla="*/ 162 w 583"/>
                <a:gd name="T81" fmla="*/ 271 h 420"/>
                <a:gd name="T82" fmla="*/ 128 w 583"/>
                <a:gd name="T83" fmla="*/ 281 h 420"/>
                <a:gd name="T84" fmla="*/ 105 w 583"/>
                <a:gd name="T85" fmla="*/ 288 h 420"/>
                <a:gd name="T86" fmla="*/ 95 w 583"/>
                <a:gd name="T87" fmla="*/ 292 h 420"/>
                <a:gd name="T88" fmla="*/ 0 w 583"/>
                <a:gd name="T89" fmla="*/ 196 h 4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583" h="420">
                  <a:moveTo>
                    <a:pt x="0" y="271"/>
                  </a:moveTo>
                  <a:lnTo>
                    <a:pt x="2" y="269"/>
                  </a:lnTo>
                  <a:lnTo>
                    <a:pt x="8" y="265"/>
                  </a:lnTo>
                  <a:lnTo>
                    <a:pt x="19" y="257"/>
                  </a:lnTo>
                  <a:lnTo>
                    <a:pt x="34" y="248"/>
                  </a:lnTo>
                  <a:lnTo>
                    <a:pt x="48" y="237"/>
                  </a:lnTo>
                  <a:lnTo>
                    <a:pt x="66" y="227"/>
                  </a:lnTo>
                  <a:lnTo>
                    <a:pt x="84" y="214"/>
                  </a:lnTo>
                  <a:lnTo>
                    <a:pt x="103" y="202"/>
                  </a:lnTo>
                  <a:lnTo>
                    <a:pt x="122" y="189"/>
                  </a:lnTo>
                  <a:lnTo>
                    <a:pt x="139" y="179"/>
                  </a:lnTo>
                  <a:lnTo>
                    <a:pt x="149" y="170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1" y="137"/>
                  </a:lnTo>
                  <a:lnTo>
                    <a:pt x="190" y="122"/>
                  </a:lnTo>
                  <a:lnTo>
                    <a:pt x="198" y="105"/>
                  </a:lnTo>
                  <a:lnTo>
                    <a:pt x="204" y="90"/>
                  </a:lnTo>
                  <a:lnTo>
                    <a:pt x="211" y="75"/>
                  </a:lnTo>
                  <a:lnTo>
                    <a:pt x="215" y="59"/>
                  </a:lnTo>
                  <a:lnTo>
                    <a:pt x="215" y="43"/>
                  </a:lnTo>
                  <a:lnTo>
                    <a:pt x="217" y="46"/>
                  </a:lnTo>
                  <a:lnTo>
                    <a:pt x="222" y="46"/>
                  </a:lnTo>
                  <a:lnTo>
                    <a:pt x="227" y="46"/>
                  </a:lnTo>
                  <a:lnTo>
                    <a:pt x="236" y="50"/>
                  </a:lnTo>
                  <a:lnTo>
                    <a:pt x="247" y="50"/>
                  </a:lnTo>
                  <a:lnTo>
                    <a:pt x="259" y="54"/>
                  </a:lnTo>
                  <a:lnTo>
                    <a:pt x="272" y="57"/>
                  </a:lnTo>
                  <a:lnTo>
                    <a:pt x="287" y="59"/>
                  </a:lnTo>
                  <a:lnTo>
                    <a:pt x="303" y="61"/>
                  </a:lnTo>
                  <a:lnTo>
                    <a:pt x="321" y="63"/>
                  </a:lnTo>
                  <a:lnTo>
                    <a:pt x="337" y="63"/>
                  </a:lnTo>
                  <a:lnTo>
                    <a:pt x="356" y="63"/>
                  </a:lnTo>
                  <a:lnTo>
                    <a:pt x="379" y="63"/>
                  </a:lnTo>
                  <a:lnTo>
                    <a:pt x="404" y="59"/>
                  </a:lnTo>
                  <a:lnTo>
                    <a:pt x="432" y="54"/>
                  </a:lnTo>
                  <a:lnTo>
                    <a:pt x="459" y="46"/>
                  </a:lnTo>
                  <a:lnTo>
                    <a:pt x="489" y="38"/>
                  </a:lnTo>
                  <a:lnTo>
                    <a:pt x="521" y="27"/>
                  </a:lnTo>
                  <a:lnTo>
                    <a:pt x="550" y="15"/>
                  </a:lnTo>
                  <a:lnTo>
                    <a:pt x="582" y="0"/>
                  </a:lnTo>
                  <a:lnTo>
                    <a:pt x="554" y="20"/>
                  </a:lnTo>
                  <a:lnTo>
                    <a:pt x="531" y="43"/>
                  </a:lnTo>
                  <a:lnTo>
                    <a:pt x="508" y="67"/>
                  </a:lnTo>
                  <a:lnTo>
                    <a:pt x="487" y="90"/>
                  </a:lnTo>
                  <a:lnTo>
                    <a:pt x="470" y="113"/>
                  </a:lnTo>
                  <a:lnTo>
                    <a:pt x="453" y="137"/>
                  </a:lnTo>
                  <a:lnTo>
                    <a:pt x="441" y="158"/>
                  </a:lnTo>
                  <a:lnTo>
                    <a:pt x="430" y="179"/>
                  </a:lnTo>
                  <a:lnTo>
                    <a:pt x="422" y="195"/>
                  </a:lnTo>
                  <a:lnTo>
                    <a:pt x="415" y="210"/>
                  </a:lnTo>
                  <a:lnTo>
                    <a:pt x="411" y="227"/>
                  </a:lnTo>
                  <a:lnTo>
                    <a:pt x="407" y="244"/>
                  </a:lnTo>
                  <a:lnTo>
                    <a:pt x="402" y="259"/>
                  </a:lnTo>
                  <a:lnTo>
                    <a:pt x="398" y="271"/>
                  </a:lnTo>
                  <a:lnTo>
                    <a:pt x="397" y="283"/>
                  </a:lnTo>
                  <a:lnTo>
                    <a:pt x="394" y="294"/>
                  </a:lnTo>
                  <a:lnTo>
                    <a:pt x="392" y="303"/>
                  </a:lnTo>
                  <a:lnTo>
                    <a:pt x="392" y="307"/>
                  </a:lnTo>
                  <a:lnTo>
                    <a:pt x="390" y="311"/>
                  </a:lnTo>
                  <a:lnTo>
                    <a:pt x="390" y="313"/>
                  </a:lnTo>
                  <a:lnTo>
                    <a:pt x="375" y="309"/>
                  </a:lnTo>
                  <a:lnTo>
                    <a:pt x="360" y="305"/>
                  </a:lnTo>
                  <a:lnTo>
                    <a:pt x="344" y="305"/>
                  </a:lnTo>
                  <a:lnTo>
                    <a:pt x="326" y="305"/>
                  </a:lnTo>
                  <a:lnTo>
                    <a:pt x="310" y="305"/>
                  </a:lnTo>
                  <a:lnTo>
                    <a:pt x="293" y="307"/>
                  </a:lnTo>
                  <a:lnTo>
                    <a:pt x="278" y="311"/>
                  </a:lnTo>
                  <a:lnTo>
                    <a:pt x="261" y="315"/>
                  </a:lnTo>
                  <a:lnTo>
                    <a:pt x="248" y="322"/>
                  </a:lnTo>
                  <a:lnTo>
                    <a:pt x="236" y="328"/>
                  </a:lnTo>
                  <a:lnTo>
                    <a:pt x="220" y="340"/>
                  </a:lnTo>
                  <a:lnTo>
                    <a:pt x="200" y="351"/>
                  </a:lnTo>
                  <a:lnTo>
                    <a:pt x="181" y="364"/>
                  </a:lnTo>
                  <a:lnTo>
                    <a:pt x="162" y="377"/>
                  </a:lnTo>
                  <a:lnTo>
                    <a:pt x="146" y="387"/>
                  </a:lnTo>
                  <a:lnTo>
                    <a:pt x="128" y="398"/>
                  </a:lnTo>
                  <a:lnTo>
                    <a:pt x="116" y="405"/>
                  </a:lnTo>
                  <a:lnTo>
                    <a:pt x="105" y="412"/>
                  </a:lnTo>
                  <a:lnTo>
                    <a:pt x="96" y="416"/>
                  </a:lnTo>
                  <a:lnTo>
                    <a:pt x="95" y="419"/>
                  </a:lnTo>
                  <a:lnTo>
                    <a:pt x="0" y="2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55"/>
            <p:cNvSpPr>
              <a:spLocks/>
            </p:cNvSpPr>
            <p:nvPr/>
          </p:nvSpPr>
          <p:spPr bwMode="auto">
            <a:xfrm>
              <a:off x="4069" y="1002"/>
              <a:ext cx="582" cy="418"/>
            </a:xfrm>
            <a:custGeom>
              <a:avLst/>
              <a:gdLst>
                <a:gd name="T0" fmla="*/ 2 w 583"/>
                <a:gd name="T1" fmla="*/ 194 h 420"/>
                <a:gd name="T2" fmla="*/ 19 w 583"/>
                <a:gd name="T3" fmla="*/ 182 h 420"/>
                <a:gd name="T4" fmla="*/ 48 w 583"/>
                <a:gd name="T5" fmla="*/ 162 h 420"/>
                <a:gd name="T6" fmla="*/ 84 w 583"/>
                <a:gd name="T7" fmla="*/ 139 h 420"/>
                <a:gd name="T8" fmla="*/ 122 w 583"/>
                <a:gd name="T9" fmla="*/ 114 h 420"/>
                <a:gd name="T10" fmla="*/ 139 w 583"/>
                <a:gd name="T11" fmla="*/ 105 h 420"/>
                <a:gd name="T12" fmla="*/ 160 w 583"/>
                <a:gd name="T13" fmla="*/ 105 h 420"/>
                <a:gd name="T14" fmla="*/ 181 w 583"/>
                <a:gd name="T15" fmla="*/ 105 h 420"/>
                <a:gd name="T16" fmla="*/ 198 w 583"/>
                <a:gd name="T17" fmla="*/ 105 h 420"/>
                <a:gd name="T18" fmla="*/ 211 w 583"/>
                <a:gd name="T19" fmla="*/ 75 h 420"/>
                <a:gd name="T20" fmla="*/ 215 w 583"/>
                <a:gd name="T21" fmla="*/ 43 h 420"/>
                <a:gd name="T22" fmla="*/ 217 w 583"/>
                <a:gd name="T23" fmla="*/ 46 h 420"/>
                <a:gd name="T24" fmla="*/ 227 w 583"/>
                <a:gd name="T25" fmla="*/ 46 h 420"/>
                <a:gd name="T26" fmla="*/ 247 w 583"/>
                <a:gd name="T27" fmla="*/ 50 h 420"/>
                <a:gd name="T28" fmla="*/ 272 w 583"/>
                <a:gd name="T29" fmla="*/ 57 h 420"/>
                <a:gd name="T30" fmla="*/ 291 w 583"/>
                <a:gd name="T31" fmla="*/ 61 h 420"/>
                <a:gd name="T32" fmla="*/ 291 w 583"/>
                <a:gd name="T33" fmla="*/ 63 h 420"/>
                <a:gd name="T34" fmla="*/ 291 w 583"/>
                <a:gd name="T35" fmla="*/ 63 h 420"/>
                <a:gd name="T36" fmla="*/ 329 w 583"/>
                <a:gd name="T37" fmla="*/ 59 h 420"/>
                <a:gd name="T38" fmla="*/ 384 w 583"/>
                <a:gd name="T39" fmla="*/ 46 h 420"/>
                <a:gd name="T40" fmla="*/ 446 w 583"/>
                <a:gd name="T41" fmla="*/ 27 h 420"/>
                <a:gd name="T42" fmla="*/ 507 w 583"/>
                <a:gd name="T43" fmla="*/ 0 h 420"/>
                <a:gd name="T44" fmla="*/ 479 w 583"/>
                <a:gd name="T45" fmla="*/ 20 h 420"/>
                <a:gd name="T46" fmla="*/ 433 w 583"/>
                <a:gd name="T47" fmla="*/ 67 h 420"/>
                <a:gd name="T48" fmla="*/ 395 w 583"/>
                <a:gd name="T49" fmla="*/ 105 h 420"/>
                <a:gd name="T50" fmla="*/ 366 w 583"/>
                <a:gd name="T51" fmla="*/ 105 h 420"/>
                <a:gd name="T52" fmla="*/ 347 w 583"/>
                <a:gd name="T53" fmla="*/ 120 h 420"/>
                <a:gd name="T54" fmla="*/ 340 w 583"/>
                <a:gd name="T55" fmla="*/ 135 h 420"/>
                <a:gd name="T56" fmla="*/ 332 w 583"/>
                <a:gd name="T57" fmla="*/ 169 h 420"/>
                <a:gd name="T58" fmla="*/ 323 w 583"/>
                <a:gd name="T59" fmla="*/ 196 h 420"/>
                <a:gd name="T60" fmla="*/ 319 w 583"/>
                <a:gd name="T61" fmla="*/ 219 h 420"/>
                <a:gd name="T62" fmla="*/ 317 w 583"/>
                <a:gd name="T63" fmla="*/ 232 h 420"/>
                <a:gd name="T64" fmla="*/ 315 w 583"/>
                <a:gd name="T65" fmla="*/ 238 h 420"/>
                <a:gd name="T66" fmla="*/ 300 w 583"/>
                <a:gd name="T67" fmla="*/ 234 h 420"/>
                <a:gd name="T68" fmla="*/ 291 w 583"/>
                <a:gd name="T69" fmla="*/ 230 h 420"/>
                <a:gd name="T70" fmla="*/ 291 w 583"/>
                <a:gd name="T71" fmla="*/ 230 h 420"/>
                <a:gd name="T72" fmla="*/ 278 w 583"/>
                <a:gd name="T73" fmla="*/ 236 h 420"/>
                <a:gd name="T74" fmla="*/ 248 w 583"/>
                <a:gd name="T75" fmla="*/ 243 h 420"/>
                <a:gd name="T76" fmla="*/ 236 w 583"/>
                <a:gd name="T77" fmla="*/ 246 h 420"/>
                <a:gd name="T78" fmla="*/ 200 w 583"/>
                <a:gd name="T79" fmla="*/ 258 h 420"/>
                <a:gd name="T80" fmla="*/ 162 w 583"/>
                <a:gd name="T81" fmla="*/ 271 h 420"/>
                <a:gd name="T82" fmla="*/ 128 w 583"/>
                <a:gd name="T83" fmla="*/ 281 h 420"/>
                <a:gd name="T84" fmla="*/ 105 w 583"/>
                <a:gd name="T85" fmla="*/ 288 h 420"/>
                <a:gd name="T86" fmla="*/ 95 w 583"/>
                <a:gd name="T87" fmla="*/ 292 h 420"/>
                <a:gd name="T88" fmla="*/ 0 w 583"/>
                <a:gd name="T89" fmla="*/ 196 h 4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583" h="420">
                  <a:moveTo>
                    <a:pt x="0" y="271"/>
                  </a:moveTo>
                  <a:lnTo>
                    <a:pt x="2" y="269"/>
                  </a:lnTo>
                  <a:lnTo>
                    <a:pt x="8" y="265"/>
                  </a:lnTo>
                  <a:lnTo>
                    <a:pt x="19" y="257"/>
                  </a:lnTo>
                  <a:lnTo>
                    <a:pt x="34" y="248"/>
                  </a:lnTo>
                  <a:lnTo>
                    <a:pt x="48" y="237"/>
                  </a:lnTo>
                  <a:lnTo>
                    <a:pt x="66" y="227"/>
                  </a:lnTo>
                  <a:lnTo>
                    <a:pt x="84" y="214"/>
                  </a:lnTo>
                  <a:lnTo>
                    <a:pt x="103" y="202"/>
                  </a:lnTo>
                  <a:lnTo>
                    <a:pt x="122" y="189"/>
                  </a:lnTo>
                  <a:lnTo>
                    <a:pt x="139" y="179"/>
                  </a:lnTo>
                  <a:lnTo>
                    <a:pt x="149" y="170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1" y="137"/>
                  </a:lnTo>
                  <a:lnTo>
                    <a:pt x="190" y="122"/>
                  </a:lnTo>
                  <a:lnTo>
                    <a:pt x="198" y="105"/>
                  </a:lnTo>
                  <a:lnTo>
                    <a:pt x="204" y="90"/>
                  </a:lnTo>
                  <a:lnTo>
                    <a:pt x="211" y="75"/>
                  </a:lnTo>
                  <a:lnTo>
                    <a:pt x="215" y="59"/>
                  </a:lnTo>
                  <a:lnTo>
                    <a:pt x="215" y="43"/>
                  </a:lnTo>
                  <a:lnTo>
                    <a:pt x="217" y="46"/>
                  </a:lnTo>
                  <a:lnTo>
                    <a:pt x="222" y="46"/>
                  </a:lnTo>
                  <a:lnTo>
                    <a:pt x="227" y="46"/>
                  </a:lnTo>
                  <a:lnTo>
                    <a:pt x="236" y="50"/>
                  </a:lnTo>
                  <a:lnTo>
                    <a:pt x="247" y="50"/>
                  </a:lnTo>
                  <a:lnTo>
                    <a:pt x="259" y="54"/>
                  </a:lnTo>
                  <a:lnTo>
                    <a:pt x="272" y="57"/>
                  </a:lnTo>
                  <a:lnTo>
                    <a:pt x="287" y="59"/>
                  </a:lnTo>
                  <a:lnTo>
                    <a:pt x="303" y="61"/>
                  </a:lnTo>
                  <a:lnTo>
                    <a:pt x="321" y="63"/>
                  </a:lnTo>
                  <a:lnTo>
                    <a:pt x="337" y="63"/>
                  </a:lnTo>
                  <a:lnTo>
                    <a:pt x="356" y="63"/>
                  </a:lnTo>
                  <a:lnTo>
                    <a:pt x="379" y="63"/>
                  </a:lnTo>
                  <a:lnTo>
                    <a:pt x="404" y="59"/>
                  </a:lnTo>
                  <a:lnTo>
                    <a:pt x="432" y="54"/>
                  </a:lnTo>
                  <a:lnTo>
                    <a:pt x="459" y="46"/>
                  </a:lnTo>
                  <a:lnTo>
                    <a:pt x="489" y="38"/>
                  </a:lnTo>
                  <a:lnTo>
                    <a:pt x="521" y="27"/>
                  </a:lnTo>
                  <a:lnTo>
                    <a:pt x="550" y="15"/>
                  </a:lnTo>
                  <a:lnTo>
                    <a:pt x="582" y="0"/>
                  </a:lnTo>
                  <a:lnTo>
                    <a:pt x="554" y="20"/>
                  </a:lnTo>
                  <a:lnTo>
                    <a:pt x="531" y="43"/>
                  </a:lnTo>
                  <a:lnTo>
                    <a:pt x="508" y="67"/>
                  </a:lnTo>
                  <a:lnTo>
                    <a:pt x="487" y="90"/>
                  </a:lnTo>
                  <a:lnTo>
                    <a:pt x="470" y="113"/>
                  </a:lnTo>
                  <a:lnTo>
                    <a:pt x="453" y="137"/>
                  </a:lnTo>
                  <a:lnTo>
                    <a:pt x="441" y="158"/>
                  </a:lnTo>
                  <a:lnTo>
                    <a:pt x="430" y="179"/>
                  </a:lnTo>
                  <a:lnTo>
                    <a:pt x="422" y="195"/>
                  </a:lnTo>
                  <a:lnTo>
                    <a:pt x="415" y="210"/>
                  </a:lnTo>
                  <a:lnTo>
                    <a:pt x="411" y="227"/>
                  </a:lnTo>
                  <a:lnTo>
                    <a:pt x="407" y="244"/>
                  </a:lnTo>
                  <a:lnTo>
                    <a:pt x="402" y="259"/>
                  </a:lnTo>
                  <a:lnTo>
                    <a:pt x="398" y="271"/>
                  </a:lnTo>
                  <a:lnTo>
                    <a:pt x="397" y="283"/>
                  </a:lnTo>
                  <a:lnTo>
                    <a:pt x="394" y="294"/>
                  </a:lnTo>
                  <a:lnTo>
                    <a:pt x="392" y="303"/>
                  </a:lnTo>
                  <a:lnTo>
                    <a:pt x="392" y="307"/>
                  </a:lnTo>
                  <a:lnTo>
                    <a:pt x="390" y="311"/>
                  </a:lnTo>
                  <a:lnTo>
                    <a:pt x="390" y="313"/>
                  </a:lnTo>
                  <a:lnTo>
                    <a:pt x="375" y="309"/>
                  </a:lnTo>
                  <a:lnTo>
                    <a:pt x="360" y="305"/>
                  </a:lnTo>
                  <a:lnTo>
                    <a:pt x="344" y="305"/>
                  </a:lnTo>
                  <a:lnTo>
                    <a:pt x="326" y="305"/>
                  </a:lnTo>
                  <a:lnTo>
                    <a:pt x="310" y="305"/>
                  </a:lnTo>
                  <a:lnTo>
                    <a:pt x="293" y="307"/>
                  </a:lnTo>
                  <a:lnTo>
                    <a:pt x="278" y="311"/>
                  </a:lnTo>
                  <a:lnTo>
                    <a:pt x="261" y="315"/>
                  </a:lnTo>
                  <a:lnTo>
                    <a:pt x="248" y="322"/>
                  </a:lnTo>
                  <a:lnTo>
                    <a:pt x="236" y="328"/>
                  </a:lnTo>
                  <a:lnTo>
                    <a:pt x="220" y="340"/>
                  </a:lnTo>
                  <a:lnTo>
                    <a:pt x="200" y="351"/>
                  </a:lnTo>
                  <a:lnTo>
                    <a:pt x="181" y="364"/>
                  </a:lnTo>
                  <a:lnTo>
                    <a:pt x="162" y="377"/>
                  </a:lnTo>
                  <a:lnTo>
                    <a:pt x="146" y="387"/>
                  </a:lnTo>
                  <a:lnTo>
                    <a:pt x="128" y="398"/>
                  </a:lnTo>
                  <a:lnTo>
                    <a:pt x="116" y="405"/>
                  </a:lnTo>
                  <a:lnTo>
                    <a:pt x="105" y="412"/>
                  </a:lnTo>
                  <a:lnTo>
                    <a:pt x="96" y="416"/>
                  </a:lnTo>
                  <a:lnTo>
                    <a:pt x="95" y="419"/>
                  </a:lnTo>
                  <a:lnTo>
                    <a:pt x="0" y="27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56"/>
            <p:cNvSpPr>
              <a:spLocks noChangeShapeType="1"/>
            </p:cNvSpPr>
            <p:nvPr/>
          </p:nvSpPr>
          <p:spPr bwMode="auto">
            <a:xfrm>
              <a:off x="4285" y="1045"/>
              <a:ext cx="164" cy="255"/>
            </a:xfrm>
            <a:prstGeom prst="line">
              <a:avLst/>
            </a:prstGeom>
            <a:noFill/>
            <a:ln w="12700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57"/>
            <p:cNvSpPr>
              <a:spLocks/>
            </p:cNvSpPr>
            <p:nvPr/>
          </p:nvSpPr>
          <p:spPr bwMode="auto">
            <a:xfrm>
              <a:off x="3843" y="1232"/>
              <a:ext cx="365" cy="341"/>
            </a:xfrm>
            <a:custGeom>
              <a:avLst/>
              <a:gdLst>
                <a:gd name="T0" fmla="*/ 61 w 367"/>
                <a:gd name="T1" fmla="*/ 322 h 340"/>
                <a:gd name="T2" fmla="*/ 0 w 367"/>
                <a:gd name="T3" fmla="*/ 161 h 340"/>
                <a:gd name="T4" fmla="*/ 174 w 367"/>
                <a:gd name="T5" fmla="*/ 0 h 340"/>
                <a:gd name="T6" fmla="*/ 216 w 367"/>
                <a:gd name="T7" fmla="*/ 88 h 340"/>
                <a:gd name="T8" fmla="*/ 245 w 367"/>
                <a:gd name="T9" fmla="*/ 253 h 340"/>
                <a:gd name="T10" fmla="*/ 91 w 367"/>
                <a:gd name="T11" fmla="*/ 414 h 340"/>
                <a:gd name="T12" fmla="*/ 61 w 367"/>
                <a:gd name="T13" fmla="*/ 322 h 340"/>
                <a:gd name="T14" fmla="*/ 61 w 367"/>
                <a:gd name="T15" fmla="*/ 322 h 3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340">
                  <a:moveTo>
                    <a:pt x="61" y="247"/>
                  </a:moveTo>
                  <a:lnTo>
                    <a:pt x="0" y="161"/>
                  </a:lnTo>
                  <a:lnTo>
                    <a:pt x="249" y="0"/>
                  </a:lnTo>
                  <a:lnTo>
                    <a:pt x="308" y="88"/>
                  </a:lnTo>
                  <a:lnTo>
                    <a:pt x="366" y="178"/>
                  </a:lnTo>
                  <a:lnTo>
                    <a:pt x="114" y="339"/>
                  </a:lnTo>
                  <a:lnTo>
                    <a:pt x="61" y="24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58"/>
            <p:cNvSpPr>
              <a:spLocks/>
            </p:cNvSpPr>
            <p:nvPr/>
          </p:nvSpPr>
          <p:spPr bwMode="auto">
            <a:xfrm>
              <a:off x="3843" y="1232"/>
              <a:ext cx="365" cy="341"/>
            </a:xfrm>
            <a:custGeom>
              <a:avLst/>
              <a:gdLst>
                <a:gd name="T0" fmla="*/ 61 w 367"/>
                <a:gd name="T1" fmla="*/ 322 h 340"/>
                <a:gd name="T2" fmla="*/ 0 w 367"/>
                <a:gd name="T3" fmla="*/ 161 h 340"/>
                <a:gd name="T4" fmla="*/ 174 w 367"/>
                <a:gd name="T5" fmla="*/ 0 h 340"/>
                <a:gd name="T6" fmla="*/ 216 w 367"/>
                <a:gd name="T7" fmla="*/ 88 h 340"/>
                <a:gd name="T8" fmla="*/ 245 w 367"/>
                <a:gd name="T9" fmla="*/ 253 h 340"/>
                <a:gd name="T10" fmla="*/ 91 w 367"/>
                <a:gd name="T11" fmla="*/ 414 h 340"/>
                <a:gd name="T12" fmla="*/ 61 w 367"/>
                <a:gd name="T13" fmla="*/ 322 h 340"/>
                <a:gd name="T14" fmla="*/ 61 w 367"/>
                <a:gd name="T15" fmla="*/ 322 h 3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340">
                  <a:moveTo>
                    <a:pt x="61" y="247"/>
                  </a:moveTo>
                  <a:lnTo>
                    <a:pt x="0" y="161"/>
                  </a:lnTo>
                  <a:lnTo>
                    <a:pt x="249" y="0"/>
                  </a:lnTo>
                  <a:lnTo>
                    <a:pt x="308" y="88"/>
                  </a:lnTo>
                  <a:lnTo>
                    <a:pt x="366" y="178"/>
                  </a:lnTo>
                  <a:lnTo>
                    <a:pt x="114" y="339"/>
                  </a:lnTo>
                  <a:lnTo>
                    <a:pt x="61" y="24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59"/>
            <p:cNvSpPr>
              <a:spLocks/>
            </p:cNvSpPr>
            <p:nvPr/>
          </p:nvSpPr>
          <p:spPr bwMode="auto">
            <a:xfrm>
              <a:off x="1512" y="1291"/>
              <a:ext cx="2447" cy="1892"/>
            </a:xfrm>
            <a:custGeom>
              <a:avLst/>
              <a:gdLst>
                <a:gd name="T0" fmla="*/ 2268 w 2449"/>
                <a:gd name="T1" fmla="*/ 488 h 1892"/>
                <a:gd name="T2" fmla="*/ 2253 w 2449"/>
                <a:gd name="T3" fmla="*/ 484 h 1892"/>
                <a:gd name="T4" fmla="*/ 2251 w 2449"/>
                <a:gd name="T5" fmla="*/ 448 h 1892"/>
                <a:gd name="T6" fmla="*/ 2226 w 2449"/>
                <a:gd name="T7" fmla="*/ 433 h 1892"/>
                <a:gd name="T8" fmla="*/ 2211 w 2449"/>
                <a:gd name="T9" fmla="*/ 430 h 1892"/>
                <a:gd name="T10" fmla="*/ 2211 w 2449"/>
                <a:gd name="T11" fmla="*/ 387 h 1892"/>
                <a:gd name="T12" fmla="*/ 2183 w 2449"/>
                <a:gd name="T13" fmla="*/ 368 h 1892"/>
                <a:gd name="T14" fmla="*/ 2164 w 2449"/>
                <a:gd name="T15" fmla="*/ 358 h 1892"/>
                <a:gd name="T16" fmla="*/ 2160 w 2449"/>
                <a:gd name="T17" fmla="*/ 308 h 1892"/>
                <a:gd name="T18" fmla="*/ 2127 w 2449"/>
                <a:gd name="T19" fmla="*/ 284 h 1892"/>
                <a:gd name="T20" fmla="*/ 2104 w 2449"/>
                <a:gd name="T21" fmla="*/ 278 h 1892"/>
                <a:gd name="T22" fmla="*/ 2109 w 2449"/>
                <a:gd name="T23" fmla="*/ 250 h 1892"/>
                <a:gd name="T24" fmla="*/ 2105 w 2449"/>
                <a:gd name="T25" fmla="*/ 223 h 1892"/>
                <a:gd name="T26" fmla="*/ 2082 w 2449"/>
                <a:gd name="T27" fmla="*/ 198 h 1892"/>
                <a:gd name="T28" fmla="*/ 2044 w 2449"/>
                <a:gd name="T29" fmla="*/ 189 h 1892"/>
                <a:gd name="T30" fmla="*/ 2053 w 2449"/>
                <a:gd name="T31" fmla="*/ 147 h 1892"/>
                <a:gd name="T32" fmla="*/ 2031 w 2449"/>
                <a:gd name="T33" fmla="*/ 122 h 1892"/>
                <a:gd name="T34" fmla="*/ 2000 w 2449"/>
                <a:gd name="T35" fmla="*/ 119 h 1892"/>
                <a:gd name="T36" fmla="*/ 2013 w 2449"/>
                <a:gd name="T37" fmla="*/ 84 h 1892"/>
                <a:gd name="T38" fmla="*/ 1996 w 2449"/>
                <a:gd name="T39" fmla="*/ 61 h 1892"/>
                <a:gd name="T40" fmla="*/ 1969 w 2449"/>
                <a:gd name="T41" fmla="*/ 61 h 1892"/>
                <a:gd name="T42" fmla="*/ 1981 w 2449"/>
                <a:gd name="T43" fmla="*/ 25 h 1892"/>
                <a:gd name="T44" fmla="*/ 1960 w 2449"/>
                <a:gd name="T45" fmla="*/ 2 h 1892"/>
                <a:gd name="T46" fmla="*/ 15 w 2449"/>
                <a:gd name="T47" fmla="*/ 1338 h 1892"/>
                <a:gd name="T48" fmla="*/ 0 w 2449"/>
                <a:gd name="T49" fmla="*/ 1366 h 1892"/>
                <a:gd name="T50" fmla="*/ 11 w 2449"/>
                <a:gd name="T51" fmla="*/ 1393 h 1892"/>
                <a:gd name="T52" fmla="*/ 47 w 2449"/>
                <a:gd name="T53" fmla="*/ 1400 h 1892"/>
                <a:gd name="T54" fmla="*/ 36 w 2449"/>
                <a:gd name="T55" fmla="*/ 1425 h 1892"/>
                <a:gd name="T56" fmla="*/ 48 w 2449"/>
                <a:gd name="T57" fmla="*/ 1450 h 1892"/>
                <a:gd name="T58" fmla="*/ 86 w 2449"/>
                <a:gd name="T59" fmla="*/ 1455 h 1892"/>
                <a:gd name="T60" fmla="*/ 75 w 2449"/>
                <a:gd name="T61" fmla="*/ 1485 h 1892"/>
                <a:gd name="T62" fmla="*/ 91 w 2449"/>
                <a:gd name="T63" fmla="*/ 1513 h 1892"/>
                <a:gd name="T64" fmla="*/ 133 w 2449"/>
                <a:gd name="T65" fmla="*/ 1522 h 1892"/>
                <a:gd name="T66" fmla="*/ 124 w 2449"/>
                <a:gd name="T67" fmla="*/ 1562 h 1892"/>
                <a:gd name="T68" fmla="*/ 144 w 2449"/>
                <a:gd name="T69" fmla="*/ 1596 h 1892"/>
                <a:gd name="T70" fmla="*/ 196 w 2449"/>
                <a:gd name="T71" fmla="*/ 1612 h 1892"/>
                <a:gd name="T72" fmla="*/ 183 w 2449"/>
                <a:gd name="T73" fmla="*/ 1651 h 1892"/>
                <a:gd name="T74" fmla="*/ 200 w 2449"/>
                <a:gd name="T75" fmla="*/ 1686 h 1892"/>
                <a:gd name="T76" fmla="*/ 248 w 2449"/>
                <a:gd name="T77" fmla="*/ 1703 h 1892"/>
                <a:gd name="T78" fmla="*/ 238 w 2449"/>
                <a:gd name="T79" fmla="*/ 1734 h 1892"/>
                <a:gd name="T80" fmla="*/ 253 w 2449"/>
                <a:gd name="T81" fmla="*/ 1764 h 1892"/>
                <a:gd name="T82" fmla="*/ 293 w 2449"/>
                <a:gd name="T83" fmla="*/ 1773 h 1892"/>
                <a:gd name="T84" fmla="*/ 278 w 2449"/>
                <a:gd name="T85" fmla="*/ 1798 h 1892"/>
                <a:gd name="T86" fmla="*/ 291 w 2449"/>
                <a:gd name="T87" fmla="*/ 1826 h 1892"/>
                <a:gd name="T88" fmla="*/ 324 w 2449"/>
                <a:gd name="T89" fmla="*/ 1831 h 1892"/>
                <a:gd name="T90" fmla="*/ 314 w 2449"/>
                <a:gd name="T91" fmla="*/ 1856 h 1892"/>
                <a:gd name="T92" fmla="*/ 326 w 2449"/>
                <a:gd name="T93" fmla="*/ 1882 h 1892"/>
                <a:gd name="T94" fmla="*/ 369 w 2449"/>
                <a:gd name="T95" fmla="*/ 1884 h 1892"/>
                <a:gd name="T96" fmla="*/ 2293 w 2449"/>
                <a:gd name="T97" fmla="*/ 534 h 1892"/>
                <a:gd name="T98" fmla="*/ 2291 w 2449"/>
                <a:gd name="T99" fmla="*/ 503 h 189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449" h="1892">
                  <a:moveTo>
                    <a:pt x="2441" y="503"/>
                  </a:moveTo>
                  <a:lnTo>
                    <a:pt x="2434" y="495"/>
                  </a:lnTo>
                  <a:lnTo>
                    <a:pt x="2427" y="490"/>
                  </a:lnTo>
                  <a:lnTo>
                    <a:pt x="2418" y="488"/>
                  </a:lnTo>
                  <a:lnTo>
                    <a:pt x="2407" y="488"/>
                  </a:lnTo>
                  <a:lnTo>
                    <a:pt x="2397" y="490"/>
                  </a:lnTo>
                  <a:lnTo>
                    <a:pt x="2403" y="484"/>
                  </a:lnTo>
                  <a:lnTo>
                    <a:pt x="2405" y="476"/>
                  </a:lnTo>
                  <a:lnTo>
                    <a:pt x="2407" y="467"/>
                  </a:lnTo>
                  <a:lnTo>
                    <a:pt x="2405" y="457"/>
                  </a:lnTo>
                  <a:lnTo>
                    <a:pt x="2401" y="448"/>
                  </a:lnTo>
                  <a:lnTo>
                    <a:pt x="2395" y="442"/>
                  </a:lnTo>
                  <a:lnTo>
                    <a:pt x="2386" y="435"/>
                  </a:lnTo>
                  <a:lnTo>
                    <a:pt x="2376" y="433"/>
                  </a:lnTo>
                  <a:lnTo>
                    <a:pt x="2365" y="433"/>
                  </a:lnTo>
                  <a:lnTo>
                    <a:pt x="2356" y="437"/>
                  </a:lnTo>
                  <a:lnTo>
                    <a:pt x="2361" y="430"/>
                  </a:lnTo>
                  <a:lnTo>
                    <a:pt x="2365" y="419"/>
                  </a:lnTo>
                  <a:lnTo>
                    <a:pt x="2367" y="409"/>
                  </a:lnTo>
                  <a:lnTo>
                    <a:pt x="2365" y="398"/>
                  </a:lnTo>
                  <a:lnTo>
                    <a:pt x="2361" y="387"/>
                  </a:lnTo>
                  <a:lnTo>
                    <a:pt x="2353" y="379"/>
                  </a:lnTo>
                  <a:lnTo>
                    <a:pt x="2344" y="372"/>
                  </a:lnTo>
                  <a:lnTo>
                    <a:pt x="2333" y="368"/>
                  </a:lnTo>
                  <a:lnTo>
                    <a:pt x="2323" y="368"/>
                  </a:lnTo>
                  <a:lnTo>
                    <a:pt x="2310" y="370"/>
                  </a:lnTo>
                  <a:lnTo>
                    <a:pt x="2314" y="358"/>
                  </a:lnTo>
                  <a:lnTo>
                    <a:pt x="2319" y="343"/>
                  </a:lnTo>
                  <a:lnTo>
                    <a:pt x="2319" y="331"/>
                  </a:lnTo>
                  <a:lnTo>
                    <a:pt x="2314" y="317"/>
                  </a:lnTo>
                  <a:lnTo>
                    <a:pt x="2310" y="308"/>
                  </a:lnTo>
                  <a:lnTo>
                    <a:pt x="2300" y="297"/>
                  </a:lnTo>
                  <a:lnTo>
                    <a:pt x="2289" y="288"/>
                  </a:lnTo>
                  <a:lnTo>
                    <a:pt x="2277" y="284"/>
                  </a:lnTo>
                  <a:lnTo>
                    <a:pt x="2264" y="284"/>
                  </a:lnTo>
                  <a:lnTo>
                    <a:pt x="2249" y="284"/>
                  </a:lnTo>
                  <a:lnTo>
                    <a:pt x="2254" y="278"/>
                  </a:lnTo>
                  <a:lnTo>
                    <a:pt x="2255" y="271"/>
                  </a:lnTo>
                  <a:lnTo>
                    <a:pt x="2257" y="262"/>
                  </a:lnTo>
                  <a:lnTo>
                    <a:pt x="2259" y="257"/>
                  </a:lnTo>
                  <a:lnTo>
                    <a:pt x="2259" y="250"/>
                  </a:lnTo>
                  <a:lnTo>
                    <a:pt x="2259" y="242"/>
                  </a:lnTo>
                  <a:lnTo>
                    <a:pt x="2259" y="236"/>
                  </a:lnTo>
                  <a:lnTo>
                    <a:pt x="2257" y="229"/>
                  </a:lnTo>
                  <a:lnTo>
                    <a:pt x="2255" y="223"/>
                  </a:lnTo>
                  <a:lnTo>
                    <a:pt x="2252" y="216"/>
                  </a:lnTo>
                  <a:lnTo>
                    <a:pt x="2243" y="206"/>
                  </a:lnTo>
                  <a:lnTo>
                    <a:pt x="2232" y="198"/>
                  </a:lnTo>
                  <a:lnTo>
                    <a:pt x="2220" y="193"/>
                  </a:lnTo>
                  <a:lnTo>
                    <a:pt x="2207" y="189"/>
                  </a:lnTo>
                  <a:lnTo>
                    <a:pt x="2194" y="189"/>
                  </a:lnTo>
                  <a:lnTo>
                    <a:pt x="2201" y="179"/>
                  </a:lnTo>
                  <a:lnTo>
                    <a:pt x="2203" y="168"/>
                  </a:lnTo>
                  <a:lnTo>
                    <a:pt x="2204" y="158"/>
                  </a:lnTo>
                  <a:lnTo>
                    <a:pt x="2203" y="147"/>
                  </a:lnTo>
                  <a:lnTo>
                    <a:pt x="2199" y="137"/>
                  </a:lnTo>
                  <a:lnTo>
                    <a:pt x="2190" y="128"/>
                  </a:lnTo>
                  <a:lnTo>
                    <a:pt x="2181" y="122"/>
                  </a:lnTo>
                  <a:lnTo>
                    <a:pt x="2171" y="119"/>
                  </a:lnTo>
                  <a:lnTo>
                    <a:pt x="2160" y="117"/>
                  </a:lnTo>
                  <a:lnTo>
                    <a:pt x="2150" y="119"/>
                  </a:lnTo>
                  <a:lnTo>
                    <a:pt x="2158" y="112"/>
                  </a:lnTo>
                  <a:lnTo>
                    <a:pt x="2163" y="103"/>
                  </a:lnTo>
                  <a:lnTo>
                    <a:pt x="2165" y="94"/>
                  </a:lnTo>
                  <a:lnTo>
                    <a:pt x="2163" y="84"/>
                  </a:lnTo>
                  <a:lnTo>
                    <a:pt x="2158" y="73"/>
                  </a:lnTo>
                  <a:lnTo>
                    <a:pt x="2153" y="67"/>
                  </a:lnTo>
                  <a:lnTo>
                    <a:pt x="2146" y="61"/>
                  </a:lnTo>
                  <a:lnTo>
                    <a:pt x="2137" y="59"/>
                  </a:lnTo>
                  <a:lnTo>
                    <a:pt x="2127" y="59"/>
                  </a:lnTo>
                  <a:lnTo>
                    <a:pt x="2119" y="61"/>
                  </a:lnTo>
                  <a:lnTo>
                    <a:pt x="2125" y="52"/>
                  </a:lnTo>
                  <a:lnTo>
                    <a:pt x="2128" y="44"/>
                  </a:lnTo>
                  <a:lnTo>
                    <a:pt x="2131" y="34"/>
                  </a:lnTo>
                  <a:lnTo>
                    <a:pt x="2131" y="25"/>
                  </a:lnTo>
                  <a:lnTo>
                    <a:pt x="2127" y="17"/>
                  </a:lnTo>
                  <a:lnTo>
                    <a:pt x="2119" y="8"/>
                  </a:lnTo>
                  <a:lnTo>
                    <a:pt x="2110" y="2"/>
                  </a:lnTo>
                  <a:lnTo>
                    <a:pt x="2100" y="0"/>
                  </a:lnTo>
                  <a:lnTo>
                    <a:pt x="2089" y="0"/>
                  </a:lnTo>
                  <a:lnTo>
                    <a:pt x="2079" y="6"/>
                  </a:lnTo>
                  <a:lnTo>
                    <a:pt x="15" y="1338"/>
                  </a:lnTo>
                  <a:lnTo>
                    <a:pt x="6" y="1347"/>
                  </a:lnTo>
                  <a:lnTo>
                    <a:pt x="2" y="1356"/>
                  </a:lnTo>
                  <a:lnTo>
                    <a:pt x="0" y="1366"/>
                  </a:lnTo>
                  <a:lnTo>
                    <a:pt x="0" y="1377"/>
                  </a:lnTo>
                  <a:lnTo>
                    <a:pt x="4" y="1387"/>
                  </a:lnTo>
                  <a:lnTo>
                    <a:pt x="11" y="1393"/>
                  </a:lnTo>
                  <a:lnTo>
                    <a:pt x="19" y="1400"/>
                  </a:lnTo>
                  <a:lnTo>
                    <a:pt x="27" y="1402"/>
                  </a:lnTo>
                  <a:lnTo>
                    <a:pt x="38" y="1402"/>
                  </a:lnTo>
                  <a:lnTo>
                    <a:pt x="47" y="1400"/>
                  </a:lnTo>
                  <a:lnTo>
                    <a:pt x="40" y="1409"/>
                  </a:lnTo>
                  <a:lnTo>
                    <a:pt x="38" y="1416"/>
                  </a:lnTo>
                  <a:lnTo>
                    <a:pt x="36" y="1425"/>
                  </a:lnTo>
                  <a:lnTo>
                    <a:pt x="38" y="1435"/>
                  </a:lnTo>
                  <a:lnTo>
                    <a:pt x="42" y="1444"/>
                  </a:lnTo>
                  <a:lnTo>
                    <a:pt x="48" y="1450"/>
                  </a:lnTo>
                  <a:lnTo>
                    <a:pt x="57" y="1457"/>
                  </a:lnTo>
                  <a:lnTo>
                    <a:pt x="68" y="1459"/>
                  </a:lnTo>
                  <a:lnTo>
                    <a:pt x="75" y="1457"/>
                  </a:lnTo>
                  <a:lnTo>
                    <a:pt x="86" y="1455"/>
                  </a:lnTo>
                  <a:lnTo>
                    <a:pt x="80" y="1463"/>
                  </a:lnTo>
                  <a:lnTo>
                    <a:pt x="75" y="1474"/>
                  </a:lnTo>
                  <a:lnTo>
                    <a:pt x="75" y="1485"/>
                  </a:lnTo>
                  <a:lnTo>
                    <a:pt x="78" y="1494"/>
                  </a:lnTo>
                  <a:lnTo>
                    <a:pt x="82" y="1505"/>
                  </a:lnTo>
                  <a:lnTo>
                    <a:pt x="91" y="1513"/>
                  </a:lnTo>
                  <a:lnTo>
                    <a:pt x="99" y="1520"/>
                  </a:lnTo>
                  <a:lnTo>
                    <a:pt x="110" y="1524"/>
                  </a:lnTo>
                  <a:lnTo>
                    <a:pt x="121" y="1524"/>
                  </a:lnTo>
                  <a:lnTo>
                    <a:pt x="133" y="1522"/>
                  </a:lnTo>
                  <a:lnTo>
                    <a:pt x="128" y="1534"/>
                  </a:lnTo>
                  <a:lnTo>
                    <a:pt x="124" y="1547"/>
                  </a:lnTo>
                  <a:lnTo>
                    <a:pt x="124" y="1562"/>
                  </a:lnTo>
                  <a:lnTo>
                    <a:pt x="128" y="1573"/>
                  </a:lnTo>
                  <a:lnTo>
                    <a:pt x="133" y="1585"/>
                  </a:lnTo>
                  <a:lnTo>
                    <a:pt x="144" y="1596"/>
                  </a:lnTo>
                  <a:lnTo>
                    <a:pt x="154" y="1604"/>
                  </a:lnTo>
                  <a:lnTo>
                    <a:pt x="167" y="1608"/>
                  </a:lnTo>
                  <a:lnTo>
                    <a:pt x="181" y="1612"/>
                  </a:lnTo>
                  <a:lnTo>
                    <a:pt x="196" y="1612"/>
                  </a:lnTo>
                  <a:lnTo>
                    <a:pt x="188" y="1625"/>
                  </a:lnTo>
                  <a:lnTo>
                    <a:pt x="183" y="1637"/>
                  </a:lnTo>
                  <a:lnTo>
                    <a:pt x="183" y="1651"/>
                  </a:lnTo>
                  <a:lnTo>
                    <a:pt x="185" y="1663"/>
                  </a:lnTo>
                  <a:lnTo>
                    <a:pt x="192" y="1676"/>
                  </a:lnTo>
                  <a:lnTo>
                    <a:pt x="200" y="1686"/>
                  </a:lnTo>
                  <a:lnTo>
                    <a:pt x="211" y="1695"/>
                  </a:lnTo>
                  <a:lnTo>
                    <a:pt x="222" y="1699"/>
                  </a:lnTo>
                  <a:lnTo>
                    <a:pt x="236" y="1703"/>
                  </a:lnTo>
                  <a:lnTo>
                    <a:pt x="248" y="1703"/>
                  </a:lnTo>
                  <a:lnTo>
                    <a:pt x="243" y="1713"/>
                  </a:lnTo>
                  <a:lnTo>
                    <a:pt x="240" y="1724"/>
                  </a:lnTo>
                  <a:lnTo>
                    <a:pt x="238" y="1734"/>
                  </a:lnTo>
                  <a:lnTo>
                    <a:pt x="240" y="1745"/>
                  </a:lnTo>
                  <a:lnTo>
                    <a:pt x="245" y="1755"/>
                  </a:lnTo>
                  <a:lnTo>
                    <a:pt x="253" y="1764"/>
                  </a:lnTo>
                  <a:lnTo>
                    <a:pt x="261" y="1771"/>
                  </a:lnTo>
                  <a:lnTo>
                    <a:pt x="272" y="1773"/>
                  </a:lnTo>
                  <a:lnTo>
                    <a:pt x="282" y="1775"/>
                  </a:lnTo>
                  <a:lnTo>
                    <a:pt x="293" y="1773"/>
                  </a:lnTo>
                  <a:lnTo>
                    <a:pt x="284" y="1778"/>
                  </a:lnTo>
                  <a:lnTo>
                    <a:pt x="280" y="1787"/>
                  </a:lnTo>
                  <a:lnTo>
                    <a:pt x="278" y="1798"/>
                  </a:lnTo>
                  <a:lnTo>
                    <a:pt x="280" y="1808"/>
                  </a:lnTo>
                  <a:lnTo>
                    <a:pt x="284" y="1819"/>
                  </a:lnTo>
                  <a:lnTo>
                    <a:pt x="291" y="1826"/>
                  </a:lnTo>
                  <a:lnTo>
                    <a:pt x="298" y="1831"/>
                  </a:lnTo>
                  <a:lnTo>
                    <a:pt x="308" y="1833"/>
                  </a:lnTo>
                  <a:lnTo>
                    <a:pt x="316" y="1833"/>
                  </a:lnTo>
                  <a:lnTo>
                    <a:pt x="324" y="1831"/>
                  </a:lnTo>
                  <a:lnTo>
                    <a:pt x="321" y="1840"/>
                  </a:lnTo>
                  <a:lnTo>
                    <a:pt x="316" y="1849"/>
                  </a:lnTo>
                  <a:lnTo>
                    <a:pt x="314" y="1856"/>
                  </a:lnTo>
                  <a:lnTo>
                    <a:pt x="316" y="1865"/>
                  </a:lnTo>
                  <a:lnTo>
                    <a:pt x="321" y="1874"/>
                  </a:lnTo>
                  <a:lnTo>
                    <a:pt x="326" y="1882"/>
                  </a:lnTo>
                  <a:lnTo>
                    <a:pt x="337" y="1888"/>
                  </a:lnTo>
                  <a:lnTo>
                    <a:pt x="346" y="1891"/>
                  </a:lnTo>
                  <a:lnTo>
                    <a:pt x="358" y="1888"/>
                  </a:lnTo>
                  <a:lnTo>
                    <a:pt x="369" y="1884"/>
                  </a:lnTo>
                  <a:lnTo>
                    <a:pt x="2430" y="550"/>
                  </a:lnTo>
                  <a:lnTo>
                    <a:pt x="2439" y="543"/>
                  </a:lnTo>
                  <a:lnTo>
                    <a:pt x="2443" y="534"/>
                  </a:lnTo>
                  <a:lnTo>
                    <a:pt x="2448" y="524"/>
                  </a:lnTo>
                  <a:lnTo>
                    <a:pt x="2445" y="513"/>
                  </a:lnTo>
                  <a:lnTo>
                    <a:pt x="2441" y="50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60"/>
            <p:cNvSpPr>
              <a:spLocks/>
            </p:cNvSpPr>
            <p:nvPr/>
          </p:nvSpPr>
          <p:spPr bwMode="auto">
            <a:xfrm>
              <a:off x="1512" y="1291"/>
              <a:ext cx="2447" cy="1892"/>
            </a:xfrm>
            <a:custGeom>
              <a:avLst/>
              <a:gdLst>
                <a:gd name="T0" fmla="*/ 2268 w 2449"/>
                <a:gd name="T1" fmla="*/ 488 h 1892"/>
                <a:gd name="T2" fmla="*/ 2253 w 2449"/>
                <a:gd name="T3" fmla="*/ 484 h 1892"/>
                <a:gd name="T4" fmla="*/ 2251 w 2449"/>
                <a:gd name="T5" fmla="*/ 448 h 1892"/>
                <a:gd name="T6" fmla="*/ 2226 w 2449"/>
                <a:gd name="T7" fmla="*/ 433 h 1892"/>
                <a:gd name="T8" fmla="*/ 2211 w 2449"/>
                <a:gd name="T9" fmla="*/ 430 h 1892"/>
                <a:gd name="T10" fmla="*/ 2211 w 2449"/>
                <a:gd name="T11" fmla="*/ 387 h 1892"/>
                <a:gd name="T12" fmla="*/ 2183 w 2449"/>
                <a:gd name="T13" fmla="*/ 368 h 1892"/>
                <a:gd name="T14" fmla="*/ 2164 w 2449"/>
                <a:gd name="T15" fmla="*/ 358 h 1892"/>
                <a:gd name="T16" fmla="*/ 2160 w 2449"/>
                <a:gd name="T17" fmla="*/ 308 h 1892"/>
                <a:gd name="T18" fmla="*/ 2127 w 2449"/>
                <a:gd name="T19" fmla="*/ 284 h 1892"/>
                <a:gd name="T20" fmla="*/ 2104 w 2449"/>
                <a:gd name="T21" fmla="*/ 278 h 1892"/>
                <a:gd name="T22" fmla="*/ 2109 w 2449"/>
                <a:gd name="T23" fmla="*/ 250 h 1892"/>
                <a:gd name="T24" fmla="*/ 2105 w 2449"/>
                <a:gd name="T25" fmla="*/ 223 h 1892"/>
                <a:gd name="T26" fmla="*/ 2082 w 2449"/>
                <a:gd name="T27" fmla="*/ 198 h 1892"/>
                <a:gd name="T28" fmla="*/ 2044 w 2449"/>
                <a:gd name="T29" fmla="*/ 189 h 1892"/>
                <a:gd name="T30" fmla="*/ 2053 w 2449"/>
                <a:gd name="T31" fmla="*/ 147 h 1892"/>
                <a:gd name="T32" fmla="*/ 2031 w 2449"/>
                <a:gd name="T33" fmla="*/ 122 h 1892"/>
                <a:gd name="T34" fmla="*/ 2000 w 2449"/>
                <a:gd name="T35" fmla="*/ 119 h 1892"/>
                <a:gd name="T36" fmla="*/ 2013 w 2449"/>
                <a:gd name="T37" fmla="*/ 84 h 1892"/>
                <a:gd name="T38" fmla="*/ 1996 w 2449"/>
                <a:gd name="T39" fmla="*/ 61 h 1892"/>
                <a:gd name="T40" fmla="*/ 1969 w 2449"/>
                <a:gd name="T41" fmla="*/ 61 h 1892"/>
                <a:gd name="T42" fmla="*/ 1981 w 2449"/>
                <a:gd name="T43" fmla="*/ 25 h 1892"/>
                <a:gd name="T44" fmla="*/ 1960 w 2449"/>
                <a:gd name="T45" fmla="*/ 2 h 1892"/>
                <a:gd name="T46" fmla="*/ 15 w 2449"/>
                <a:gd name="T47" fmla="*/ 1338 h 1892"/>
                <a:gd name="T48" fmla="*/ 0 w 2449"/>
                <a:gd name="T49" fmla="*/ 1366 h 1892"/>
                <a:gd name="T50" fmla="*/ 11 w 2449"/>
                <a:gd name="T51" fmla="*/ 1393 h 1892"/>
                <a:gd name="T52" fmla="*/ 47 w 2449"/>
                <a:gd name="T53" fmla="*/ 1400 h 1892"/>
                <a:gd name="T54" fmla="*/ 36 w 2449"/>
                <a:gd name="T55" fmla="*/ 1425 h 1892"/>
                <a:gd name="T56" fmla="*/ 48 w 2449"/>
                <a:gd name="T57" fmla="*/ 1450 h 1892"/>
                <a:gd name="T58" fmla="*/ 86 w 2449"/>
                <a:gd name="T59" fmla="*/ 1455 h 1892"/>
                <a:gd name="T60" fmla="*/ 75 w 2449"/>
                <a:gd name="T61" fmla="*/ 1485 h 1892"/>
                <a:gd name="T62" fmla="*/ 91 w 2449"/>
                <a:gd name="T63" fmla="*/ 1513 h 1892"/>
                <a:gd name="T64" fmla="*/ 133 w 2449"/>
                <a:gd name="T65" fmla="*/ 1522 h 1892"/>
                <a:gd name="T66" fmla="*/ 124 w 2449"/>
                <a:gd name="T67" fmla="*/ 1562 h 1892"/>
                <a:gd name="T68" fmla="*/ 144 w 2449"/>
                <a:gd name="T69" fmla="*/ 1596 h 1892"/>
                <a:gd name="T70" fmla="*/ 196 w 2449"/>
                <a:gd name="T71" fmla="*/ 1612 h 1892"/>
                <a:gd name="T72" fmla="*/ 183 w 2449"/>
                <a:gd name="T73" fmla="*/ 1651 h 1892"/>
                <a:gd name="T74" fmla="*/ 200 w 2449"/>
                <a:gd name="T75" fmla="*/ 1686 h 1892"/>
                <a:gd name="T76" fmla="*/ 248 w 2449"/>
                <a:gd name="T77" fmla="*/ 1703 h 1892"/>
                <a:gd name="T78" fmla="*/ 238 w 2449"/>
                <a:gd name="T79" fmla="*/ 1734 h 1892"/>
                <a:gd name="T80" fmla="*/ 253 w 2449"/>
                <a:gd name="T81" fmla="*/ 1764 h 1892"/>
                <a:gd name="T82" fmla="*/ 293 w 2449"/>
                <a:gd name="T83" fmla="*/ 1773 h 1892"/>
                <a:gd name="T84" fmla="*/ 278 w 2449"/>
                <a:gd name="T85" fmla="*/ 1798 h 1892"/>
                <a:gd name="T86" fmla="*/ 291 w 2449"/>
                <a:gd name="T87" fmla="*/ 1826 h 1892"/>
                <a:gd name="T88" fmla="*/ 324 w 2449"/>
                <a:gd name="T89" fmla="*/ 1831 h 1892"/>
                <a:gd name="T90" fmla="*/ 314 w 2449"/>
                <a:gd name="T91" fmla="*/ 1856 h 1892"/>
                <a:gd name="T92" fmla="*/ 326 w 2449"/>
                <a:gd name="T93" fmla="*/ 1882 h 1892"/>
                <a:gd name="T94" fmla="*/ 369 w 2449"/>
                <a:gd name="T95" fmla="*/ 1884 h 1892"/>
                <a:gd name="T96" fmla="*/ 2293 w 2449"/>
                <a:gd name="T97" fmla="*/ 534 h 1892"/>
                <a:gd name="T98" fmla="*/ 2291 w 2449"/>
                <a:gd name="T99" fmla="*/ 503 h 189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449" h="1892">
                  <a:moveTo>
                    <a:pt x="2441" y="503"/>
                  </a:moveTo>
                  <a:lnTo>
                    <a:pt x="2434" y="495"/>
                  </a:lnTo>
                  <a:lnTo>
                    <a:pt x="2427" y="490"/>
                  </a:lnTo>
                  <a:lnTo>
                    <a:pt x="2418" y="488"/>
                  </a:lnTo>
                  <a:lnTo>
                    <a:pt x="2407" y="488"/>
                  </a:lnTo>
                  <a:lnTo>
                    <a:pt x="2397" y="490"/>
                  </a:lnTo>
                  <a:lnTo>
                    <a:pt x="2403" y="484"/>
                  </a:lnTo>
                  <a:lnTo>
                    <a:pt x="2405" y="476"/>
                  </a:lnTo>
                  <a:lnTo>
                    <a:pt x="2407" y="467"/>
                  </a:lnTo>
                  <a:lnTo>
                    <a:pt x="2405" y="457"/>
                  </a:lnTo>
                  <a:lnTo>
                    <a:pt x="2401" y="448"/>
                  </a:lnTo>
                  <a:lnTo>
                    <a:pt x="2395" y="442"/>
                  </a:lnTo>
                  <a:lnTo>
                    <a:pt x="2386" y="435"/>
                  </a:lnTo>
                  <a:lnTo>
                    <a:pt x="2376" y="433"/>
                  </a:lnTo>
                  <a:lnTo>
                    <a:pt x="2365" y="433"/>
                  </a:lnTo>
                  <a:lnTo>
                    <a:pt x="2356" y="437"/>
                  </a:lnTo>
                  <a:lnTo>
                    <a:pt x="2361" y="430"/>
                  </a:lnTo>
                  <a:lnTo>
                    <a:pt x="2365" y="419"/>
                  </a:lnTo>
                  <a:lnTo>
                    <a:pt x="2367" y="409"/>
                  </a:lnTo>
                  <a:lnTo>
                    <a:pt x="2365" y="398"/>
                  </a:lnTo>
                  <a:lnTo>
                    <a:pt x="2361" y="387"/>
                  </a:lnTo>
                  <a:lnTo>
                    <a:pt x="2353" y="379"/>
                  </a:lnTo>
                  <a:lnTo>
                    <a:pt x="2344" y="372"/>
                  </a:lnTo>
                  <a:lnTo>
                    <a:pt x="2333" y="368"/>
                  </a:lnTo>
                  <a:lnTo>
                    <a:pt x="2323" y="368"/>
                  </a:lnTo>
                  <a:lnTo>
                    <a:pt x="2310" y="370"/>
                  </a:lnTo>
                  <a:lnTo>
                    <a:pt x="2314" y="358"/>
                  </a:lnTo>
                  <a:lnTo>
                    <a:pt x="2319" y="343"/>
                  </a:lnTo>
                  <a:lnTo>
                    <a:pt x="2319" y="331"/>
                  </a:lnTo>
                  <a:lnTo>
                    <a:pt x="2314" y="317"/>
                  </a:lnTo>
                  <a:lnTo>
                    <a:pt x="2310" y="308"/>
                  </a:lnTo>
                  <a:lnTo>
                    <a:pt x="2300" y="297"/>
                  </a:lnTo>
                  <a:lnTo>
                    <a:pt x="2289" y="288"/>
                  </a:lnTo>
                  <a:lnTo>
                    <a:pt x="2277" y="284"/>
                  </a:lnTo>
                  <a:lnTo>
                    <a:pt x="2264" y="284"/>
                  </a:lnTo>
                  <a:lnTo>
                    <a:pt x="2249" y="284"/>
                  </a:lnTo>
                  <a:lnTo>
                    <a:pt x="2254" y="278"/>
                  </a:lnTo>
                  <a:lnTo>
                    <a:pt x="2255" y="271"/>
                  </a:lnTo>
                  <a:lnTo>
                    <a:pt x="2257" y="262"/>
                  </a:lnTo>
                  <a:lnTo>
                    <a:pt x="2259" y="257"/>
                  </a:lnTo>
                  <a:lnTo>
                    <a:pt x="2259" y="250"/>
                  </a:lnTo>
                  <a:lnTo>
                    <a:pt x="2259" y="242"/>
                  </a:lnTo>
                  <a:lnTo>
                    <a:pt x="2259" y="236"/>
                  </a:lnTo>
                  <a:lnTo>
                    <a:pt x="2257" y="229"/>
                  </a:lnTo>
                  <a:lnTo>
                    <a:pt x="2255" y="223"/>
                  </a:lnTo>
                  <a:lnTo>
                    <a:pt x="2252" y="216"/>
                  </a:lnTo>
                  <a:lnTo>
                    <a:pt x="2243" y="206"/>
                  </a:lnTo>
                  <a:lnTo>
                    <a:pt x="2232" y="198"/>
                  </a:lnTo>
                  <a:lnTo>
                    <a:pt x="2220" y="193"/>
                  </a:lnTo>
                  <a:lnTo>
                    <a:pt x="2207" y="189"/>
                  </a:lnTo>
                  <a:lnTo>
                    <a:pt x="2194" y="189"/>
                  </a:lnTo>
                  <a:lnTo>
                    <a:pt x="2201" y="179"/>
                  </a:lnTo>
                  <a:lnTo>
                    <a:pt x="2203" y="168"/>
                  </a:lnTo>
                  <a:lnTo>
                    <a:pt x="2204" y="158"/>
                  </a:lnTo>
                  <a:lnTo>
                    <a:pt x="2203" y="147"/>
                  </a:lnTo>
                  <a:lnTo>
                    <a:pt x="2199" y="137"/>
                  </a:lnTo>
                  <a:lnTo>
                    <a:pt x="2190" y="128"/>
                  </a:lnTo>
                  <a:lnTo>
                    <a:pt x="2181" y="122"/>
                  </a:lnTo>
                  <a:lnTo>
                    <a:pt x="2171" y="119"/>
                  </a:lnTo>
                  <a:lnTo>
                    <a:pt x="2160" y="117"/>
                  </a:lnTo>
                  <a:lnTo>
                    <a:pt x="2150" y="119"/>
                  </a:lnTo>
                  <a:lnTo>
                    <a:pt x="2158" y="112"/>
                  </a:lnTo>
                  <a:lnTo>
                    <a:pt x="2163" y="103"/>
                  </a:lnTo>
                  <a:lnTo>
                    <a:pt x="2165" y="94"/>
                  </a:lnTo>
                  <a:lnTo>
                    <a:pt x="2163" y="84"/>
                  </a:lnTo>
                  <a:lnTo>
                    <a:pt x="2158" y="73"/>
                  </a:lnTo>
                  <a:lnTo>
                    <a:pt x="2153" y="67"/>
                  </a:lnTo>
                  <a:lnTo>
                    <a:pt x="2146" y="61"/>
                  </a:lnTo>
                  <a:lnTo>
                    <a:pt x="2137" y="59"/>
                  </a:lnTo>
                  <a:lnTo>
                    <a:pt x="2127" y="59"/>
                  </a:lnTo>
                  <a:lnTo>
                    <a:pt x="2119" y="61"/>
                  </a:lnTo>
                  <a:lnTo>
                    <a:pt x="2125" y="52"/>
                  </a:lnTo>
                  <a:lnTo>
                    <a:pt x="2128" y="44"/>
                  </a:lnTo>
                  <a:lnTo>
                    <a:pt x="2131" y="34"/>
                  </a:lnTo>
                  <a:lnTo>
                    <a:pt x="2131" y="25"/>
                  </a:lnTo>
                  <a:lnTo>
                    <a:pt x="2127" y="17"/>
                  </a:lnTo>
                  <a:lnTo>
                    <a:pt x="2119" y="8"/>
                  </a:lnTo>
                  <a:lnTo>
                    <a:pt x="2110" y="2"/>
                  </a:lnTo>
                  <a:lnTo>
                    <a:pt x="2100" y="0"/>
                  </a:lnTo>
                  <a:lnTo>
                    <a:pt x="2089" y="0"/>
                  </a:lnTo>
                  <a:lnTo>
                    <a:pt x="2079" y="6"/>
                  </a:lnTo>
                  <a:lnTo>
                    <a:pt x="15" y="1338"/>
                  </a:lnTo>
                  <a:lnTo>
                    <a:pt x="6" y="1347"/>
                  </a:lnTo>
                  <a:lnTo>
                    <a:pt x="2" y="1356"/>
                  </a:lnTo>
                  <a:lnTo>
                    <a:pt x="0" y="1366"/>
                  </a:lnTo>
                  <a:lnTo>
                    <a:pt x="0" y="1377"/>
                  </a:lnTo>
                  <a:lnTo>
                    <a:pt x="4" y="1387"/>
                  </a:lnTo>
                  <a:lnTo>
                    <a:pt x="11" y="1393"/>
                  </a:lnTo>
                  <a:lnTo>
                    <a:pt x="19" y="1400"/>
                  </a:lnTo>
                  <a:lnTo>
                    <a:pt x="27" y="1402"/>
                  </a:lnTo>
                  <a:lnTo>
                    <a:pt x="38" y="1402"/>
                  </a:lnTo>
                  <a:lnTo>
                    <a:pt x="47" y="1400"/>
                  </a:lnTo>
                  <a:lnTo>
                    <a:pt x="40" y="1409"/>
                  </a:lnTo>
                  <a:lnTo>
                    <a:pt x="38" y="1416"/>
                  </a:lnTo>
                  <a:lnTo>
                    <a:pt x="36" y="1425"/>
                  </a:lnTo>
                  <a:lnTo>
                    <a:pt x="38" y="1435"/>
                  </a:lnTo>
                  <a:lnTo>
                    <a:pt x="42" y="1444"/>
                  </a:lnTo>
                  <a:lnTo>
                    <a:pt x="48" y="1450"/>
                  </a:lnTo>
                  <a:lnTo>
                    <a:pt x="57" y="1457"/>
                  </a:lnTo>
                  <a:lnTo>
                    <a:pt x="68" y="1459"/>
                  </a:lnTo>
                  <a:lnTo>
                    <a:pt x="75" y="1457"/>
                  </a:lnTo>
                  <a:lnTo>
                    <a:pt x="86" y="1455"/>
                  </a:lnTo>
                  <a:lnTo>
                    <a:pt x="80" y="1463"/>
                  </a:lnTo>
                  <a:lnTo>
                    <a:pt x="75" y="1474"/>
                  </a:lnTo>
                  <a:lnTo>
                    <a:pt x="75" y="1485"/>
                  </a:lnTo>
                  <a:lnTo>
                    <a:pt x="78" y="1494"/>
                  </a:lnTo>
                  <a:lnTo>
                    <a:pt x="82" y="1505"/>
                  </a:lnTo>
                  <a:lnTo>
                    <a:pt x="91" y="1513"/>
                  </a:lnTo>
                  <a:lnTo>
                    <a:pt x="99" y="1520"/>
                  </a:lnTo>
                  <a:lnTo>
                    <a:pt x="110" y="1524"/>
                  </a:lnTo>
                  <a:lnTo>
                    <a:pt x="121" y="1524"/>
                  </a:lnTo>
                  <a:lnTo>
                    <a:pt x="133" y="1522"/>
                  </a:lnTo>
                  <a:lnTo>
                    <a:pt x="128" y="1534"/>
                  </a:lnTo>
                  <a:lnTo>
                    <a:pt x="124" y="1547"/>
                  </a:lnTo>
                  <a:lnTo>
                    <a:pt x="124" y="1562"/>
                  </a:lnTo>
                  <a:lnTo>
                    <a:pt x="128" y="1573"/>
                  </a:lnTo>
                  <a:lnTo>
                    <a:pt x="133" y="1585"/>
                  </a:lnTo>
                  <a:lnTo>
                    <a:pt x="144" y="1596"/>
                  </a:lnTo>
                  <a:lnTo>
                    <a:pt x="154" y="1604"/>
                  </a:lnTo>
                  <a:lnTo>
                    <a:pt x="167" y="1608"/>
                  </a:lnTo>
                  <a:lnTo>
                    <a:pt x="181" y="1612"/>
                  </a:lnTo>
                  <a:lnTo>
                    <a:pt x="196" y="1612"/>
                  </a:lnTo>
                  <a:lnTo>
                    <a:pt x="188" y="1625"/>
                  </a:lnTo>
                  <a:lnTo>
                    <a:pt x="183" y="1637"/>
                  </a:lnTo>
                  <a:lnTo>
                    <a:pt x="183" y="1651"/>
                  </a:lnTo>
                  <a:lnTo>
                    <a:pt x="185" y="1663"/>
                  </a:lnTo>
                  <a:lnTo>
                    <a:pt x="192" y="1676"/>
                  </a:lnTo>
                  <a:lnTo>
                    <a:pt x="200" y="1686"/>
                  </a:lnTo>
                  <a:lnTo>
                    <a:pt x="211" y="1695"/>
                  </a:lnTo>
                  <a:lnTo>
                    <a:pt x="222" y="1699"/>
                  </a:lnTo>
                  <a:lnTo>
                    <a:pt x="236" y="1703"/>
                  </a:lnTo>
                  <a:lnTo>
                    <a:pt x="248" y="1703"/>
                  </a:lnTo>
                  <a:lnTo>
                    <a:pt x="243" y="1713"/>
                  </a:lnTo>
                  <a:lnTo>
                    <a:pt x="240" y="1724"/>
                  </a:lnTo>
                  <a:lnTo>
                    <a:pt x="238" y="1734"/>
                  </a:lnTo>
                  <a:lnTo>
                    <a:pt x="240" y="1745"/>
                  </a:lnTo>
                  <a:lnTo>
                    <a:pt x="245" y="1755"/>
                  </a:lnTo>
                  <a:lnTo>
                    <a:pt x="253" y="1764"/>
                  </a:lnTo>
                  <a:lnTo>
                    <a:pt x="261" y="1771"/>
                  </a:lnTo>
                  <a:lnTo>
                    <a:pt x="272" y="1773"/>
                  </a:lnTo>
                  <a:lnTo>
                    <a:pt x="282" y="1775"/>
                  </a:lnTo>
                  <a:lnTo>
                    <a:pt x="293" y="1773"/>
                  </a:lnTo>
                  <a:lnTo>
                    <a:pt x="284" y="1778"/>
                  </a:lnTo>
                  <a:lnTo>
                    <a:pt x="280" y="1787"/>
                  </a:lnTo>
                  <a:lnTo>
                    <a:pt x="278" y="1798"/>
                  </a:lnTo>
                  <a:lnTo>
                    <a:pt x="280" y="1808"/>
                  </a:lnTo>
                  <a:lnTo>
                    <a:pt x="284" y="1819"/>
                  </a:lnTo>
                  <a:lnTo>
                    <a:pt x="291" y="1826"/>
                  </a:lnTo>
                  <a:lnTo>
                    <a:pt x="298" y="1831"/>
                  </a:lnTo>
                  <a:lnTo>
                    <a:pt x="308" y="1833"/>
                  </a:lnTo>
                  <a:lnTo>
                    <a:pt x="316" y="1833"/>
                  </a:lnTo>
                  <a:lnTo>
                    <a:pt x="324" y="1831"/>
                  </a:lnTo>
                  <a:lnTo>
                    <a:pt x="321" y="1840"/>
                  </a:lnTo>
                  <a:lnTo>
                    <a:pt x="316" y="1849"/>
                  </a:lnTo>
                  <a:lnTo>
                    <a:pt x="314" y="1856"/>
                  </a:lnTo>
                  <a:lnTo>
                    <a:pt x="316" y="1865"/>
                  </a:lnTo>
                  <a:lnTo>
                    <a:pt x="321" y="1874"/>
                  </a:lnTo>
                  <a:lnTo>
                    <a:pt x="326" y="1882"/>
                  </a:lnTo>
                  <a:lnTo>
                    <a:pt x="337" y="1888"/>
                  </a:lnTo>
                  <a:lnTo>
                    <a:pt x="346" y="1891"/>
                  </a:lnTo>
                  <a:lnTo>
                    <a:pt x="358" y="1888"/>
                  </a:lnTo>
                  <a:lnTo>
                    <a:pt x="369" y="1884"/>
                  </a:lnTo>
                  <a:lnTo>
                    <a:pt x="2430" y="550"/>
                  </a:lnTo>
                  <a:lnTo>
                    <a:pt x="2439" y="543"/>
                  </a:lnTo>
                  <a:lnTo>
                    <a:pt x="2443" y="534"/>
                  </a:lnTo>
                  <a:lnTo>
                    <a:pt x="2448" y="524"/>
                  </a:lnTo>
                  <a:lnTo>
                    <a:pt x="2445" y="513"/>
                  </a:lnTo>
                  <a:lnTo>
                    <a:pt x="2441" y="50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61"/>
            <p:cNvSpPr>
              <a:spLocks/>
            </p:cNvSpPr>
            <p:nvPr/>
          </p:nvSpPr>
          <p:spPr bwMode="auto">
            <a:xfrm>
              <a:off x="1570" y="1334"/>
              <a:ext cx="2267" cy="1700"/>
            </a:xfrm>
            <a:custGeom>
              <a:avLst/>
              <a:gdLst>
                <a:gd name="T0" fmla="*/ 2029 w 2267"/>
                <a:gd name="T1" fmla="*/ 0 h 1700"/>
                <a:gd name="T2" fmla="*/ 0 w 2267"/>
                <a:gd name="T3" fmla="*/ 1300 h 1700"/>
                <a:gd name="T4" fmla="*/ 236 w 2267"/>
                <a:gd name="T5" fmla="*/ 1699 h 1700"/>
                <a:gd name="T6" fmla="*/ 2266 w 2267"/>
                <a:gd name="T7" fmla="*/ 381 h 1700"/>
                <a:gd name="T8" fmla="*/ 2029 w 2267"/>
                <a:gd name="T9" fmla="*/ 0 h 1700"/>
                <a:gd name="T10" fmla="*/ 2029 w 2267"/>
                <a:gd name="T11" fmla="*/ 0 h 17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67" h="1700">
                  <a:moveTo>
                    <a:pt x="2029" y="0"/>
                  </a:moveTo>
                  <a:lnTo>
                    <a:pt x="0" y="1300"/>
                  </a:lnTo>
                  <a:lnTo>
                    <a:pt x="236" y="1699"/>
                  </a:lnTo>
                  <a:lnTo>
                    <a:pt x="2266" y="381"/>
                  </a:lnTo>
                  <a:lnTo>
                    <a:pt x="2029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62"/>
            <p:cNvSpPr>
              <a:spLocks/>
            </p:cNvSpPr>
            <p:nvPr/>
          </p:nvSpPr>
          <p:spPr bwMode="auto">
            <a:xfrm>
              <a:off x="1575" y="1344"/>
              <a:ext cx="2249" cy="1676"/>
            </a:xfrm>
            <a:custGeom>
              <a:avLst/>
              <a:gdLst>
                <a:gd name="T0" fmla="*/ 1872 w 2251"/>
                <a:gd name="T1" fmla="*/ 0 h 1678"/>
                <a:gd name="T2" fmla="*/ 0 w 2251"/>
                <a:gd name="T3" fmla="*/ 1202 h 1678"/>
                <a:gd name="T4" fmla="*/ 227 w 2251"/>
                <a:gd name="T5" fmla="*/ 1527 h 1678"/>
                <a:gd name="T6" fmla="*/ 2100 w 2251"/>
                <a:gd name="T7" fmla="*/ 363 h 1678"/>
                <a:gd name="T8" fmla="*/ 1872 w 2251"/>
                <a:gd name="T9" fmla="*/ 0 h 1678"/>
                <a:gd name="T10" fmla="*/ 1872 w 2251"/>
                <a:gd name="T11" fmla="*/ 0 h 16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51" h="1678">
                  <a:moveTo>
                    <a:pt x="2022" y="0"/>
                  </a:moveTo>
                  <a:lnTo>
                    <a:pt x="0" y="1296"/>
                  </a:lnTo>
                  <a:lnTo>
                    <a:pt x="227" y="1677"/>
                  </a:lnTo>
                  <a:lnTo>
                    <a:pt x="2250" y="363"/>
                  </a:lnTo>
                  <a:lnTo>
                    <a:pt x="2022" y="0"/>
                  </a:lnTo>
                </a:path>
              </a:pathLst>
            </a:custGeom>
            <a:solidFill>
              <a:srgbClr val="FFDA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63"/>
            <p:cNvSpPr>
              <a:spLocks/>
            </p:cNvSpPr>
            <p:nvPr/>
          </p:nvSpPr>
          <p:spPr bwMode="auto">
            <a:xfrm>
              <a:off x="1575" y="1353"/>
              <a:ext cx="2239" cy="1657"/>
            </a:xfrm>
            <a:custGeom>
              <a:avLst/>
              <a:gdLst>
                <a:gd name="T0" fmla="*/ 2094 w 2238"/>
                <a:gd name="T1" fmla="*/ 0 h 1657"/>
                <a:gd name="T2" fmla="*/ 0 w 2238"/>
                <a:gd name="T3" fmla="*/ 1292 h 1657"/>
                <a:gd name="T4" fmla="*/ 218 w 2238"/>
                <a:gd name="T5" fmla="*/ 1656 h 1657"/>
                <a:gd name="T6" fmla="*/ 2312 w 2238"/>
                <a:gd name="T7" fmla="*/ 347 h 1657"/>
                <a:gd name="T8" fmla="*/ 2094 w 2238"/>
                <a:gd name="T9" fmla="*/ 0 h 1657"/>
                <a:gd name="T10" fmla="*/ 2094 w 2238"/>
                <a:gd name="T11" fmla="*/ 0 h 16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38" h="1657">
                  <a:moveTo>
                    <a:pt x="2019" y="0"/>
                  </a:moveTo>
                  <a:lnTo>
                    <a:pt x="0" y="1292"/>
                  </a:lnTo>
                  <a:lnTo>
                    <a:pt x="218" y="1656"/>
                  </a:lnTo>
                  <a:lnTo>
                    <a:pt x="2237" y="347"/>
                  </a:lnTo>
                  <a:lnTo>
                    <a:pt x="2019" y="0"/>
                  </a:lnTo>
                </a:path>
              </a:pathLst>
            </a:custGeom>
            <a:solidFill>
              <a:srgbClr val="FFDB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64"/>
            <p:cNvSpPr>
              <a:spLocks/>
            </p:cNvSpPr>
            <p:nvPr/>
          </p:nvSpPr>
          <p:spPr bwMode="auto">
            <a:xfrm>
              <a:off x="1584" y="1358"/>
              <a:ext cx="2221" cy="1638"/>
            </a:xfrm>
            <a:custGeom>
              <a:avLst/>
              <a:gdLst>
                <a:gd name="T0" fmla="*/ 1939 w 2222"/>
                <a:gd name="T1" fmla="*/ 0 h 1639"/>
                <a:gd name="T2" fmla="*/ 0 w 2222"/>
                <a:gd name="T3" fmla="*/ 1216 h 1639"/>
                <a:gd name="T4" fmla="*/ 210 w 2222"/>
                <a:gd name="T5" fmla="*/ 1563 h 1639"/>
                <a:gd name="T6" fmla="*/ 2146 w 2222"/>
                <a:gd name="T7" fmla="*/ 333 h 1639"/>
                <a:gd name="T8" fmla="*/ 1939 w 2222"/>
                <a:gd name="T9" fmla="*/ 0 h 1639"/>
                <a:gd name="T10" fmla="*/ 1939 w 2222"/>
                <a:gd name="T11" fmla="*/ 0 h 16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22" h="1639">
                  <a:moveTo>
                    <a:pt x="2014" y="0"/>
                  </a:moveTo>
                  <a:lnTo>
                    <a:pt x="0" y="1291"/>
                  </a:lnTo>
                  <a:lnTo>
                    <a:pt x="210" y="1638"/>
                  </a:lnTo>
                  <a:lnTo>
                    <a:pt x="2221" y="333"/>
                  </a:lnTo>
                  <a:lnTo>
                    <a:pt x="2014" y="0"/>
                  </a:lnTo>
                </a:path>
              </a:pathLst>
            </a:custGeom>
            <a:solidFill>
              <a:srgbClr val="FFDD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65"/>
            <p:cNvSpPr>
              <a:spLocks/>
            </p:cNvSpPr>
            <p:nvPr/>
          </p:nvSpPr>
          <p:spPr bwMode="auto">
            <a:xfrm>
              <a:off x="1584" y="1363"/>
              <a:ext cx="2211" cy="1618"/>
            </a:xfrm>
            <a:custGeom>
              <a:avLst/>
              <a:gdLst>
                <a:gd name="T0" fmla="*/ 2162 w 2209"/>
                <a:gd name="T1" fmla="*/ 0 h 1619"/>
                <a:gd name="T2" fmla="*/ 0 w 2209"/>
                <a:gd name="T3" fmla="*/ 1212 h 1619"/>
                <a:gd name="T4" fmla="*/ 202 w 2209"/>
                <a:gd name="T5" fmla="*/ 1543 h 1619"/>
                <a:gd name="T6" fmla="*/ 2358 w 2209"/>
                <a:gd name="T7" fmla="*/ 315 h 1619"/>
                <a:gd name="T8" fmla="*/ 2162 w 2209"/>
                <a:gd name="T9" fmla="*/ 0 h 1619"/>
                <a:gd name="T10" fmla="*/ 2162 w 2209"/>
                <a:gd name="T11" fmla="*/ 0 h 16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09" h="1619">
                  <a:moveTo>
                    <a:pt x="2012" y="0"/>
                  </a:moveTo>
                  <a:lnTo>
                    <a:pt x="0" y="1287"/>
                  </a:lnTo>
                  <a:lnTo>
                    <a:pt x="202" y="1618"/>
                  </a:lnTo>
                  <a:lnTo>
                    <a:pt x="2208" y="315"/>
                  </a:lnTo>
                  <a:lnTo>
                    <a:pt x="2012" y="0"/>
                  </a:lnTo>
                </a:path>
              </a:pathLst>
            </a:custGeom>
            <a:solidFill>
              <a:srgbClr val="FFD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66"/>
            <p:cNvSpPr>
              <a:spLocks/>
            </p:cNvSpPr>
            <p:nvPr/>
          </p:nvSpPr>
          <p:spPr bwMode="auto">
            <a:xfrm>
              <a:off x="1594" y="1377"/>
              <a:ext cx="2192" cy="1598"/>
            </a:xfrm>
            <a:custGeom>
              <a:avLst/>
              <a:gdLst>
                <a:gd name="T0" fmla="*/ 2076 w 2191"/>
                <a:gd name="T1" fmla="*/ 0 h 1597"/>
                <a:gd name="T2" fmla="*/ 0 w 2191"/>
                <a:gd name="T3" fmla="*/ 1356 h 1597"/>
                <a:gd name="T4" fmla="*/ 190 w 2191"/>
                <a:gd name="T5" fmla="*/ 1671 h 1597"/>
                <a:gd name="T6" fmla="*/ 2265 w 2191"/>
                <a:gd name="T7" fmla="*/ 299 h 1597"/>
                <a:gd name="T8" fmla="*/ 2076 w 2191"/>
                <a:gd name="T9" fmla="*/ 0 h 1597"/>
                <a:gd name="T10" fmla="*/ 2076 w 2191"/>
                <a:gd name="T11" fmla="*/ 0 h 15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91" h="1597">
                  <a:moveTo>
                    <a:pt x="2001" y="0"/>
                  </a:moveTo>
                  <a:lnTo>
                    <a:pt x="0" y="1281"/>
                  </a:lnTo>
                  <a:lnTo>
                    <a:pt x="190" y="1596"/>
                  </a:lnTo>
                  <a:lnTo>
                    <a:pt x="2190" y="299"/>
                  </a:lnTo>
                  <a:lnTo>
                    <a:pt x="2001" y="0"/>
                  </a:lnTo>
                </a:path>
              </a:pathLst>
            </a:custGeom>
            <a:solidFill>
              <a:srgbClr val="FFE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67"/>
            <p:cNvSpPr>
              <a:spLocks/>
            </p:cNvSpPr>
            <p:nvPr/>
          </p:nvSpPr>
          <p:spPr bwMode="auto">
            <a:xfrm>
              <a:off x="1575" y="1363"/>
              <a:ext cx="2177" cy="1575"/>
            </a:xfrm>
            <a:custGeom>
              <a:avLst/>
              <a:gdLst>
                <a:gd name="T0" fmla="*/ 2072 w 2176"/>
                <a:gd name="T1" fmla="*/ 0 h 1575"/>
                <a:gd name="T2" fmla="*/ 0 w 2176"/>
                <a:gd name="T3" fmla="*/ 1277 h 1575"/>
                <a:gd name="T4" fmla="*/ 181 w 2176"/>
                <a:gd name="T5" fmla="*/ 1574 h 1575"/>
                <a:gd name="T6" fmla="*/ 2250 w 2176"/>
                <a:gd name="T7" fmla="*/ 282 h 1575"/>
                <a:gd name="T8" fmla="*/ 2072 w 2176"/>
                <a:gd name="T9" fmla="*/ 0 h 1575"/>
                <a:gd name="T10" fmla="*/ 2072 w 2176"/>
                <a:gd name="T11" fmla="*/ 0 h 15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6" h="1575">
                  <a:moveTo>
                    <a:pt x="1997" y="0"/>
                  </a:moveTo>
                  <a:lnTo>
                    <a:pt x="0" y="1277"/>
                  </a:lnTo>
                  <a:lnTo>
                    <a:pt x="181" y="1574"/>
                  </a:lnTo>
                  <a:lnTo>
                    <a:pt x="2175" y="282"/>
                  </a:lnTo>
                  <a:lnTo>
                    <a:pt x="1997" y="0"/>
                  </a:lnTo>
                </a:path>
              </a:pathLst>
            </a:custGeom>
            <a:solidFill>
              <a:srgbClr val="FFE1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68"/>
            <p:cNvSpPr>
              <a:spLocks/>
            </p:cNvSpPr>
            <p:nvPr/>
          </p:nvSpPr>
          <p:spPr bwMode="auto">
            <a:xfrm>
              <a:off x="1565" y="1362"/>
              <a:ext cx="2163" cy="1556"/>
            </a:xfrm>
            <a:custGeom>
              <a:avLst/>
              <a:gdLst>
                <a:gd name="T0" fmla="*/ 1994 w 2163"/>
                <a:gd name="T1" fmla="*/ 0 h 1557"/>
                <a:gd name="T2" fmla="*/ 0 w 2163"/>
                <a:gd name="T3" fmla="*/ 1200 h 1557"/>
                <a:gd name="T4" fmla="*/ 172 w 2163"/>
                <a:gd name="T5" fmla="*/ 1481 h 1557"/>
                <a:gd name="T6" fmla="*/ 2162 w 2163"/>
                <a:gd name="T7" fmla="*/ 269 h 1557"/>
                <a:gd name="T8" fmla="*/ 1994 w 2163"/>
                <a:gd name="T9" fmla="*/ 0 h 1557"/>
                <a:gd name="T10" fmla="*/ 1994 w 2163"/>
                <a:gd name="T11" fmla="*/ 0 h 15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3" h="1557">
                  <a:moveTo>
                    <a:pt x="1994" y="0"/>
                  </a:moveTo>
                  <a:lnTo>
                    <a:pt x="0" y="1275"/>
                  </a:lnTo>
                  <a:lnTo>
                    <a:pt x="172" y="1556"/>
                  </a:lnTo>
                  <a:lnTo>
                    <a:pt x="2162" y="269"/>
                  </a:lnTo>
                  <a:lnTo>
                    <a:pt x="1994" y="0"/>
                  </a:lnTo>
                </a:path>
              </a:pathLst>
            </a:custGeom>
            <a:solidFill>
              <a:srgbClr val="FFE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69"/>
            <p:cNvSpPr>
              <a:spLocks/>
            </p:cNvSpPr>
            <p:nvPr/>
          </p:nvSpPr>
          <p:spPr bwMode="auto">
            <a:xfrm>
              <a:off x="1607" y="1388"/>
              <a:ext cx="2144" cy="1537"/>
            </a:xfrm>
            <a:custGeom>
              <a:avLst/>
              <a:gdLst>
                <a:gd name="T0" fmla="*/ 1912 w 2145"/>
                <a:gd name="T1" fmla="*/ 0 h 1535"/>
                <a:gd name="T2" fmla="*/ 0 w 2145"/>
                <a:gd name="T3" fmla="*/ 1421 h 1535"/>
                <a:gd name="T4" fmla="*/ 161 w 2145"/>
                <a:gd name="T5" fmla="*/ 1684 h 1535"/>
                <a:gd name="T6" fmla="*/ 2069 w 2145"/>
                <a:gd name="T7" fmla="*/ 251 h 1535"/>
                <a:gd name="T8" fmla="*/ 1912 w 2145"/>
                <a:gd name="T9" fmla="*/ 0 h 1535"/>
                <a:gd name="T10" fmla="*/ 1912 w 2145"/>
                <a:gd name="T11" fmla="*/ 0 h 15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45" h="1535">
                  <a:moveTo>
                    <a:pt x="1987" y="0"/>
                  </a:moveTo>
                  <a:lnTo>
                    <a:pt x="0" y="1271"/>
                  </a:lnTo>
                  <a:lnTo>
                    <a:pt x="161" y="1534"/>
                  </a:lnTo>
                  <a:lnTo>
                    <a:pt x="2144" y="251"/>
                  </a:lnTo>
                  <a:lnTo>
                    <a:pt x="1987" y="0"/>
                  </a:lnTo>
                </a:path>
              </a:pathLst>
            </a:custGeom>
            <a:solidFill>
              <a:srgbClr val="FFE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70"/>
            <p:cNvSpPr>
              <a:spLocks/>
            </p:cNvSpPr>
            <p:nvPr/>
          </p:nvSpPr>
          <p:spPr bwMode="auto">
            <a:xfrm>
              <a:off x="1612" y="1408"/>
              <a:ext cx="2130" cy="1517"/>
            </a:xfrm>
            <a:custGeom>
              <a:avLst/>
              <a:gdLst>
                <a:gd name="T0" fmla="*/ 1981 w 2130"/>
                <a:gd name="T1" fmla="*/ 0 h 1516"/>
                <a:gd name="T2" fmla="*/ 0 w 2130"/>
                <a:gd name="T3" fmla="*/ 1340 h 1516"/>
                <a:gd name="T4" fmla="*/ 154 w 2130"/>
                <a:gd name="T5" fmla="*/ 1590 h 1516"/>
                <a:gd name="T6" fmla="*/ 2129 w 2130"/>
                <a:gd name="T7" fmla="*/ 236 h 1516"/>
                <a:gd name="T8" fmla="*/ 1981 w 2130"/>
                <a:gd name="T9" fmla="*/ 0 h 1516"/>
                <a:gd name="T10" fmla="*/ 1981 w 2130"/>
                <a:gd name="T11" fmla="*/ 0 h 1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30" h="1516">
                  <a:moveTo>
                    <a:pt x="1981" y="0"/>
                  </a:moveTo>
                  <a:lnTo>
                    <a:pt x="0" y="1265"/>
                  </a:lnTo>
                  <a:lnTo>
                    <a:pt x="154" y="1515"/>
                  </a:lnTo>
                  <a:lnTo>
                    <a:pt x="2129" y="236"/>
                  </a:lnTo>
                  <a:lnTo>
                    <a:pt x="1981" y="0"/>
                  </a:lnTo>
                </a:path>
              </a:pathLst>
            </a:custGeom>
            <a:solidFill>
              <a:srgbClr val="FFE5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71"/>
            <p:cNvSpPr>
              <a:spLocks/>
            </p:cNvSpPr>
            <p:nvPr/>
          </p:nvSpPr>
          <p:spPr bwMode="auto">
            <a:xfrm>
              <a:off x="1618" y="1416"/>
              <a:ext cx="2114" cy="1493"/>
            </a:xfrm>
            <a:custGeom>
              <a:avLst/>
              <a:gdLst>
                <a:gd name="T0" fmla="*/ 2049 w 2113"/>
                <a:gd name="T1" fmla="*/ 0 h 1496"/>
                <a:gd name="T2" fmla="*/ 0 w 2113"/>
                <a:gd name="T3" fmla="*/ 1106 h 1496"/>
                <a:gd name="T4" fmla="*/ 143 w 2113"/>
                <a:gd name="T5" fmla="*/ 1270 h 1496"/>
                <a:gd name="T6" fmla="*/ 2187 w 2113"/>
                <a:gd name="T7" fmla="*/ 218 h 1496"/>
                <a:gd name="T8" fmla="*/ 2049 w 2113"/>
                <a:gd name="T9" fmla="*/ 0 h 1496"/>
                <a:gd name="T10" fmla="*/ 2049 w 2113"/>
                <a:gd name="T11" fmla="*/ 0 h 14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13" h="1496">
                  <a:moveTo>
                    <a:pt x="1974" y="0"/>
                  </a:moveTo>
                  <a:lnTo>
                    <a:pt x="0" y="1261"/>
                  </a:lnTo>
                  <a:lnTo>
                    <a:pt x="143" y="1495"/>
                  </a:lnTo>
                  <a:lnTo>
                    <a:pt x="2112" y="218"/>
                  </a:lnTo>
                  <a:lnTo>
                    <a:pt x="1974" y="0"/>
                  </a:lnTo>
                </a:path>
              </a:pathLst>
            </a:custGeom>
            <a:solidFill>
              <a:srgbClr val="FFE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72"/>
            <p:cNvSpPr>
              <a:spLocks/>
            </p:cNvSpPr>
            <p:nvPr/>
          </p:nvSpPr>
          <p:spPr bwMode="auto">
            <a:xfrm>
              <a:off x="1622" y="1425"/>
              <a:ext cx="2096" cy="1475"/>
            </a:xfrm>
            <a:custGeom>
              <a:avLst/>
              <a:gdLst>
                <a:gd name="T0" fmla="*/ 1820 w 2098"/>
                <a:gd name="T1" fmla="*/ 0 h 1475"/>
                <a:gd name="T2" fmla="*/ 0 w 2098"/>
                <a:gd name="T3" fmla="*/ 1256 h 1475"/>
                <a:gd name="T4" fmla="*/ 135 w 2098"/>
                <a:gd name="T5" fmla="*/ 1474 h 1475"/>
                <a:gd name="T6" fmla="*/ 1947 w 2098"/>
                <a:gd name="T7" fmla="*/ 202 h 1475"/>
                <a:gd name="T8" fmla="*/ 1820 w 2098"/>
                <a:gd name="T9" fmla="*/ 0 h 1475"/>
                <a:gd name="T10" fmla="*/ 1820 w 2098"/>
                <a:gd name="T11" fmla="*/ 0 h 14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98" h="1475">
                  <a:moveTo>
                    <a:pt x="1970" y="0"/>
                  </a:moveTo>
                  <a:lnTo>
                    <a:pt x="0" y="1256"/>
                  </a:lnTo>
                  <a:lnTo>
                    <a:pt x="135" y="1474"/>
                  </a:lnTo>
                  <a:lnTo>
                    <a:pt x="2097" y="202"/>
                  </a:lnTo>
                  <a:lnTo>
                    <a:pt x="1970" y="0"/>
                  </a:lnTo>
                </a:path>
              </a:pathLst>
            </a:custGeom>
            <a:solidFill>
              <a:srgbClr val="FFE8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73"/>
            <p:cNvSpPr>
              <a:spLocks/>
            </p:cNvSpPr>
            <p:nvPr/>
          </p:nvSpPr>
          <p:spPr bwMode="auto">
            <a:xfrm>
              <a:off x="1629" y="1433"/>
              <a:ext cx="2083" cy="1454"/>
            </a:xfrm>
            <a:custGeom>
              <a:avLst/>
              <a:gdLst>
                <a:gd name="T0" fmla="*/ 1965 w 2083"/>
                <a:gd name="T1" fmla="*/ 0 h 1454"/>
                <a:gd name="T2" fmla="*/ 0 w 2083"/>
                <a:gd name="T3" fmla="*/ 1252 h 1454"/>
                <a:gd name="T4" fmla="*/ 126 w 2083"/>
                <a:gd name="T5" fmla="*/ 1453 h 1454"/>
                <a:gd name="T6" fmla="*/ 2082 w 2083"/>
                <a:gd name="T7" fmla="*/ 185 h 1454"/>
                <a:gd name="T8" fmla="*/ 1965 w 2083"/>
                <a:gd name="T9" fmla="*/ 0 h 1454"/>
                <a:gd name="T10" fmla="*/ 1965 w 2083"/>
                <a:gd name="T11" fmla="*/ 0 h 14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83" h="1454">
                  <a:moveTo>
                    <a:pt x="1965" y="0"/>
                  </a:moveTo>
                  <a:lnTo>
                    <a:pt x="0" y="1252"/>
                  </a:lnTo>
                  <a:lnTo>
                    <a:pt x="126" y="1453"/>
                  </a:lnTo>
                  <a:lnTo>
                    <a:pt x="2082" y="185"/>
                  </a:lnTo>
                  <a:lnTo>
                    <a:pt x="1965" y="0"/>
                  </a:lnTo>
                </a:path>
              </a:pathLst>
            </a:custGeom>
            <a:solidFill>
              <a:srgbClr val="FFEA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74"/>
            <p:cNvSpPr>
              <a:spLocks/>
            </p:cNvSpPr>
            <p:nvPr/>
          </p:nvSpPr>
          <p:spPr bwMode="auto">
            <a:xfrm>
              <a:off x="1632" y="1440"/>
              <a:ext cx="2067" cy="1435"/>
            </a:xfrm>
            <a:custGeom>
              <a:avLst/>
              <a:gdLst>
                <a:gd name="T0" fmla="*/ 1886 w 2068"/>
                <a:gd name="T1" fmla="*/ 0 h 1435"/>
                <a:gd name="T2" fmla="*/ 0 w 2068"/>
                <a:gd name="T3" fmla="*/ 1250 h 1435"/>
                <a:gd name="T4" fmla="*/ 115 w 2068"/>
                <a:gd name="T5" fmla="*/ 1434 h 1435"/>
                <a:gd name="T6" fmla="*/ 1992 w 2068"/>
                <a:gd name="T7" fmla="*/ 172 h 1435"/>
                <a:gd name="T8" fmla="*/ 1886 w 2068"/>
                <a:gd name="T9" fmla="*/ 0 h 1435"/>
                <a:gd name="T10" fmla="*/ 1886 w 2068"/>
                <a:gd name="T11" fmla="*/ 0 h 14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68" h="1435">
                  <a:moveTo>
                    <a:pt x="1961" y="0"/>
                  </a:moveTo>
                  <a:lnTo>
                    <a:pt x="0" y="1250"/>
                  </a:lnTo>
                  <a:lnTo>
                    <a:pt x="115" y="1434"/>
                  </a:lnTo>
                  <a:lnTo>
                    <a:pt x="2067" y="172"/>
                  </a:lnTo>
                  <a:lnTo>
                    <a:pt x="1961" y="0"/>
                  </a:lnTo>
                </a:path>
              </a:pathLst>
            </a:custGeom>
            <a:solidFill>
              <a:srgbClr val="FFEB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5"/>
            <p:cNvSpPr>
              <a:spLocks/>
            </p:cNvSpPr>
            <p:nvPr/>
          </p:nvSpPr>
          <p:spPr bwMode="auto">
            <a:xfrm>
              <a:off x="1607" y="1410"/>
              <a:ext cx="2053" cy="1417"/>
            </a:xfrm>
            <a:custGeom>
              <a:avLst/>
              <a:gdLst>
                <a:gd name="T0" fmla="*/ 2030 w 2052"/>
                <a:gd name="T1" fmla="*/ 0 h 1415"/>
                <a:gd name="T2" fmla="*/ 0 w 2052"/>
                <a:gd name="T3" fmla="*/ 1397 h 1415"/>
                <a:gd name="T4" fmla="*/ 105 w 2052"/>
                <a:gd name="T5" fmla="*/ 1564 h 1415"/>
                <a:gd name="T6" fmla="*/ 2126 w 2052"/>
                <a:gd name="T7" fmla="*/ 155 h 1415"/>
                <a:gd name="T8" fmla="*/ 2030 w 2052"/>
                <a:gd name="T9" fmla="*/ 0 h 1415"/>
                <a:gd name="T10" fmla="*/ 2030 w 2052"/>
                <a:gd name="T11" fmla="*/ 0 h 14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52" h="1415">
                  <a:moveTo>
                    <a:pt x="1955" y="0"/>
                  </a:moveTo>
                  <a:lnTo>
                    <a:pt x="0" y="1247"/>
                  </a:lnTo>
                  <a:lnTo>
                    <a:pt x="105" y="1414"/>
                  </a:lnTo>
                  <a:lnTo>
                    <a:pt x="2051" y="155"/>
                  </a:lnTo>
                  <a:lnTo>
                    <a:pt x="1955" y="0"/>
                  </a:lnTo>
                </a:path>
              </a:pathLst>
            </a:custGeom>
            <a:solidFill>
              <a:srgbClr val="FFED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76"/>
            <p:cNvSpPr>
              <a:spLocks/>
            </p:cNvSpPr>
            <p:nvPr/>
          </p:nvSpPr>
          <p:spPr bwMode="auto">
            <a:xfrm>
              <a:off x="1632" y="1440"/>
              <a:ext cx="2038" cy="1392"/>
            </a:xfrm>
            <a:custGeom>
              <a:avLst/>
              <a:gdLst>
                <a:gd name="T0" fmla="*/ 2024 w 2037"/>
                <a:gd name="T1" fmla="*/ 0 h 1392"/>
                <a:gd name="T2" fmla="*/ 0 w 2037"/>
                <a:gd name="T3" fmla="*/ 1241 h 1392"/>
                <a:gd name="T4" fmla="*/ 96 w 2037"/>
                <a:gd name="T5" fmla="*/ 1391 h 1392"/>
                <a:gd name="T6" fmla="*/ 2111 w 2037"/>
                <a:gd name="T7" fmla="*/ 138 h 1392"/>
                <a:gd name="T8" fmla="*/ 2024 w 2037"/>
                <a:gd name="T9" fmla="*/ 0 h 1392"/>
                <a:gd name="T10" fmla="*/ 2024 w 2037"/>
                <a:gd name="T11" fmla="*/ 0 h 13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37" h="1392">
                  <a:moveTo>
                    <a:pt x="1949" y="0"/>
                  </a:moveTo>
                  <a:lnTo>
                    <a:pt x="0" y="1241"/>
                  </a:lnTo>
                  <a:lnTo>
                    <a:pt x="96" y="1391"/>
                  </a:lnTo>
                  <a:lnTo>
                    <a:pt x="2036" y="138"/>
                  </a:lnTo>
                  <a:lnTo>
                    <a:pt x="1949" y="0"/>
                  </a:lnTo>
                </a:path>
              </a:pathLst>
            </a:custGeom>
            <a:solidFill>
              <a:srgbClr val="FFEE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77"/>
            <p:cNvSpPr>
              <a:spLocks/>
            </p:cNvSpPr>
            <p:nvPr/>
          </p:nvSpPr>
          <p:spPr bwMode="auto">
            <a:xfrm>
              <a:off x="1642" y="1464"/>
              <a:ext cx="2023" cy="1372"/>
            </a:xfrm>
            <a:custGeom>
              <a:avLst/>
              <a:gdLst>
                <a:gd name="T0" fmla="*/ 2020 w 2022"/>
                <a:gd name="T1" fmla="*/ 0 h 1371"/>
                <a:gd name="T2" fmla="*/ 0 w 2022"/>
                <a:gd name="T3" fmla="*/ 1313 h 1371"/>
                <a:gd name="T4" fmla="*/ 88 w 2022"/>
                <a:gd name="T5" fmla="*/ 1445 h 1371"/>
                <a:gd name="T6" fmla="*/ 2096 w 2022"/>
                <a:gd name="T7" fmla="*/ 122 h 1371"/>
                <a:gd name="T8" fmla="*/ 2020 w 2022"/>
                <a:gd name="T9" fmla="*/ 0 h 1371"/>
                <a:gd name="T10" fmla="*/ 2020 w 2022"/>
                <a:gd name="T11" fmla="*/ 0 h 13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22" h="1371">
                  <a:moveTo>
                    <a:pt x="1945" y="0"/>
                  </a:moveTo>
                  <a:lnTo>
                    <a:pt x="0" y="1238"/>
                  </a:lnTo>
                  <a:lnTo>
                    <a:pt x="88" y="1370"/>
                  </a:lnTo>
                  <a:lnTo>
                    <a:pt x="2021" y="122"/>
                  </a:lnTo>
                  <a:lnTo>
                    <a:pt x="1945" y="0"/>
                  </a:lnTo>
                </a:path>
              </a:pathLst>
            </a:custGeom>
            <a:solidFill>
              <a:srgbClr val="FFF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78"/>
            <p:cNvSpPr>
              <a:spLocks/>
            </p:cNvSpPr>
            <p:nvPr/>
          </p:nvSpPr>
          <p:spPr bwMode="auto">
            <a:xfrm>
              <a:off x="1623" y="1440"/>
              <a:ext cx="2004" cy="1349"/>
            </a:xfrm>
            <a:custGeom>
              <a:avLst/>
              <a:gdLst>
                <a:gd name="T0" fmla="*/ 1863 w 2005"/>
                <a:gd name="T1" fmla="*/ 0 h 1350"/>
                <a:gd name="T2" fmla="*/ 0 w 2005"/>
                <a:gd name="T3" fmla="*/ 1157 h 1350"/>
                <a:gd name="T4" fmla="*/ 78 w 2005"/>
                <a:gd name="T5" fmla="*/ 1274 h 1350"/>
                <a:gd name="T6" fmla="*/ 1929 w 2005"/>
                <a:gd name="T7" fmla="*/ 106 h 1350"/>
                <a:gd name="T8" fmla="*/ 1863 w 2005"/>
                <a:gd name="T9" fmla="*/ 0 h 1350"/>
                <a:gd name="T10" fmla="*/ 1863 w 2005"/>
                <a:gd name="T11" fmla="*/ 0 h 1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05" h="1350">
                  <a:moveTo>
                    <a:pt x="1938" y="0"/>
                  </a:moveTo>
                  <a:lnTo>
                    <a:pt x="0" y="1232"/>
                  </a:lnTo>
                  <a:lnTo>
                    <a:pt x="78" y="1349"/>
                  </a:lnTo>
                  <a:lnTo>
                    <a:pt x="2004" y="106"/>
                  </a:lnTo>
                  <a:lnTo>
                    <a:pt x="1938" y="0"/>
                  </a:lnTo>
                </a:path>
              </a:pathLst>
            </a:custGeom>
            <a:solidFill>
              <a:srgbClr val="FFF1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79"/>
            <p:cNvSpPr>
              <a:spLocks/>
            </p:cNvSpPr>
            <p:nvPr/>
          </p:nvSpPr>
          <p:spPr bwMode="auto">
            <a:xfrm>
              <a:off x="1656" y="1464"/>
              <a:ext cx="1990" cy="1330"/>
            </a:xfrm>
            <a:custGeom>
              <a:avLst/>
              <a:gdLst>
                <a:gd name="T0" fmla="*/ 1933 w 1990"/>
                <a:gd name="T1" fmla="*/ 0 h 1330"/>
                <a:gd name="T2" fmla="*/ 0 w 1990"/>
                <a:gd name="T3" fmla="*/ 1229 h 1330"/>
                <a:gd name="T4" fmla="*/ 69 w 1990"/>
                <a:gd name="T5" fmla="*/ 1329 h 1330"/>
                <a:gd name="T6" fmla="*/ 1989 w 1990"/>
                <a:gd name="T7" fmla="*/ 91 h 1330"/>
                <a:gd name="T8" fmla="*/ 1933 w 1990"/>
                <a:gd name="T9" fmla="*/ 0 h 1330"/>
                <a:gd name="T10" fmla="*/ 1933 w 1990"/>
                <a:gd name="T11" fmla="*/ 0 h 13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90" h="1330">
                  <a:moveTo>
                    <a:pt x="1933" y="0"/>
                  </a:moveTo>
                  <a:lnTo>
                    <a:pt x="0" y="1229"/>
                  </a:lnTo>
                  <a:lnTo>
                    <a:pt x="69" y="1329"/>
                  </a:lnTo>
                  <a:lnTo>
                    <a:pt x="1989" y="91"/>
                  </a:lnTo>
                  <a:lnTo>
                    <a:pt x="1933" y="0"/>
                  </a:lnTo>
                </a:path>
              </a:pathLst>
            </a:custGeom>
            <a:solidFill>
              <a:srgbClr val="FFF2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80"/>
            <p:cNvSpPr>
              <a:spLocks/>
            </p:cNvSpPr>
            <p:nvPr/>
          </p:nvSpPr>
          <p:spPr bwMode="auto">
            <a:xfrm>
              <a:off x="1656" y="1486"/>
              <a:ext cx="1976" cy="1311"/>
            </a:xfrm>
            <a:custGeom>
              <a:avLst/>
              <a:gdLst>
                <a:gd name="T0" fmla="*/ 1928 w 1976"/>
                <a:gd name="T1" fmla="*/ 0 h 1311"/>
                <a:gd name="T2" fmla="*/ 0 w 1976"/>
                <a:gd name="T3" fmla="*/ 1227 h 1311"/>
                <a:gd name="T4" fmla="*/ 61 w 1976"/>
                <a:gd name="T5" fmla="*/ 1310 h 1311"/>
                <a:gd name="T6" fmla="*/ 1975 w 1976"/>
                <a:gd name="T7" fmla="*/ 75 h 1311"/>
                <a:gd name="T8" fmla="*/ 1928 w 1976"/>
                <a:gd name="T9" fmla="*/ 0 h 1311"/>
                <a:gd name="T10" fmla="*/ 1928 w 1976"/>
                <a:gd name="T11" fmla="*/ 0 h 13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76" h="1311">
                  <a:moveTo>
                    <a:pt x="1928" y="0"/>
                  </a:moveTo>
                  <a:lnTo>
                    <a:pt x="0" y="1227"/>
                  </a:lnTo>
                  <a:lnTo>
                    <a:pt x="61" y="1310"/>
                  </a:lnTo>
                  <a:lnTo>
                    <a:pt x="1975" y="75"/>
                  </a:lnTo>
                  <a:lnTo>
                    <a:pt x="1928" y="0"/>
                  </a:lnTo>
                </a:path>
              </a:pathLst>
            </a:custGeom>
            <a:solidFill>
              <a:srgbClr val="FFF4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81"/>
            <p:cNvSpPr>
              <a:spLocks/>
            </p:cNvSpPr>
            <p:nvPr/>
          </p:nvSpPr>
          <p:spPr bwMode="auto">
            <a:xfrm>
              <a:off x="1665" y="1497"/>
              <a:ext cx="1961" cy="1287"/>
            </a:xfrm>
            <a:custGeom>
              <a:avLst/>
              <a:gdLst>
                <a:gd name="T0" fmla="*/ 1924 w 1961"/>
                <a:gd name="T1" fmla="*/ 0 h 1289"/>
                <a:gd name="T2" fmla="*/ 0 w 1961"/>
                <a:gd name="T3" fmla="*/ 1073 h 1289"/>
                <a:gd name="T4" fmla="*/ 52 w 1961"/>
                <a:gd name="T5" fmla="*/ 1138 h 1289"/>
                <a:gd name="T6" fmla="*/ 1960 w 1961"/>
                <a:gd name="T7" fmla="*/ 58 h 1289"/>
                <a:gd name="T8" fmla="*/ 1924 w 1961"/>
                <a:gd name="T9" fmla="*/ 0 h 1289"/>
                <a:gd name="T10" fmla="*/ 1924 w 1961"/>
                <a:gd name="T11" fmla="*/ 0 h 12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61" h="1289">
                  <a:moveTo>
                    <a:pt x="1924" y="0"/>
                  </a:moveTo>
                  <a:lnTo>
                    <a:pt x="0" y="1223"/>
                  </a:lnTo>
                  <a:lnTo>
                    <a:pt x="52" y="1288"/>
                  </a:lnTo>
                  <a:lnTo>
                    <a:pt x="1960" y="58"/>
                  </a:lnTo>
                  <a:lnTo>
                    <a:pt x="1924" y="0"/>
                  </a:lnTo>
                </a:path>
              </a:pathLst>
            </a:custGeom>
            <a:solidFill>
              <a:srgbClr val="FFF5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82"/>
            <p:cNvSpPr>
              <a:spLocks/>
            </p:cNvSpPr>
            <p:nvPr/>
          </p:nvSpPr>
          <p:spPr bwMode="auto">
            <a:xfrm>
              <a:off x="1671" y="1506"/>
              <a:ext cx="1946" cy="1269"/>
            </a:xfrm>
            <a:custGeom>
              <a:avLst/>
              <a:gdLst>
                <a:gd name="T0" fmla="*/ 1992 w 1945"/>
                <a:gd name="T1" fmla="*/ 0 h 1270"/>
                <a:gd name="T2" fmla="*/ 0 w 1945"/>
                <a:gd name="T3" fmla="*/ 1143 h 1270"/>
                <a:gd name="T4" fmla="*/ 41 w 1945"/>
                <a:gd name="T5" fmla="*/ 1194 h 1270"/>
                <a:gd name="T6" fmla="*/ 2019 w 1945"/>
                <a:gd name="T7" fmla="*/ 41 h 1270"/>
                <a:gd name="T8" fmla="*/ 1992 w 1945"/>
                <a:gd name="T9" fmla="*/ 0 h 1270"/>
                <a:gd name="T10" fmla="*/ 1992 w 1945"/>
                <a:gd name="T11" fmla="*/ 0 h 12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45" h="1270">
                  <a:moveTo>
                    <a:pt x="1917" y="0"/>
                  </a:moveTo>
                  <a:lnTo>
                    <a:pt x="0" y="1218"/>
                  </a:lnTo>
                  <a:lnTo>
                    <a:pt x="41" y="1269"/>
                  </a:lnTo>
                  <a:lnTo>
                    <a:pt x="1944" y="41"/>
                  </a:lnTo>
                  <a:lnTo>
                    <a:pt x="1917" y="0"/>
                  </a:lnTo>
                </a:path>
              </a:pathLst>
            </a:custGeom>
            <a:solidFill>
              <a:srgbClr val="FFF7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83"/>
            <p:cNvSpPr>
              <a:spLocks/>
            </p:cNvSpPr>
            <p:nvPr/>
          </p:nvSpPr>
          <p:spPr bwMode="auto">
            <a:xfrm>
              <a:off x="1824" y="1781"/>
              <a:ext cx="2135" cy="1402"/>
            </a:xfrm>
            <a:custGeom>
              <a:avLst/>
              <a:gdLst>
                <a:gd name="T0" fmla="*/ 16 w 2134"/>
                <a:gd name="T1" fmla="*/ 1263 h 1403"/>
                <a:gd name="T2" fmla="*/ 8 w 2134"/>
                <a:gd name="T3" fmla="*/ 1272 h 1403"/>
                <a:gd name="T4" fmla="*/ 2 w 2134"/>
                <a:gd name="T5" fmla="*/ 1280 h 1403"/>
                <a:gd name="T6" fmla="*/ 0 w 2134"/>
                <a:gd name="T7" fmla="*/ 1290 h 1403"/>
                <a:gd name="T8" fmla="*/ 2 w 2134"/>
                <a:gd name="T9" fmla="*/ 1301 h 1403"/>
                <a:gd name="T10" fmla="*/ 6 w 2134"/>
                <a:gd name="T11" fmla="*/ 1310 h 1403"/>
                <a:gd name="T12" fmla="*/ 6 w 2134"/>
                <a:gd name="T13" fmla="*/ 1310 h 1403"/>
                <a:gd name="T14" fmla="*/ 12 w 2134"/>
                <a:gd name="T15" fmla="*/ 1318 h 1403"/>
                <a:gd name="T16" fmla="*/ 23 w 2134"/>
                <a:gd name="T17" fmla="*/ 1324 h 1403"/>
                <a:gd name="T18" fmla="*/ 31 w 2134"/>
                <a:gd name="T19" fmla="*/ 1327 h 1403"/>
                <a:gd name="T20" fmla="*/ 44 w 2134"/>
                <a:gd name="T21" fmla="*/ 1324 h 1403"/>
                <a:gd name="T22" fmla="*/ 55 w 2134"/>
                <a:gd name="T23" fmla="*/ 1320 h 1403"/>
                <a:gd name="T24" fmla="*/ 2190 w 2134"/>
                <a:gd name="T25" fmla="*/ 61 h 1403"/>
                <a:gd name="T26" fmla="*/ 2190 w 2134"/>
                <a:gd name="T27" fmla="*/ 61 h 1403"/>
                <a:gd name="T28" fmla="*/ 2199 w 2134"/>
                <a:gd name="T29" fmla="*/ 54 h 1403"/>
                <a:gd name="T30" fmla="*/ 2203 w 2134"/>
                <a:gd name="T31" fmla="*/ 46 h 1403"/>
                <a:gd name="T32" fmla="*/ 2208 w 2134"/>
                <a:gd name="T33" fmla="*/ 36 h 1403"/>
                <a:gd name="T34" fmla="*/ 2205 w 2134"/>
                <a:gd name="T35" fmla="*/ 25 h 1403"/>
                <a:gd name="T36" fmla="*/ 2201 w 2134"/>
                <a:gd name="T37" fmla="*/ 15 h 1403"/>
                <a:gd name="T38" fmla="*/ 2201 w 2134"/>
                <a:gd name="T39" fmla="*/ 15 h 1403"/>
                <a:gd name="T40" fmla="*/ 2194 w 2134"/>
                <a:gd name="T41" fmla="*/ 6 h 1403"/>
                <a:gd name="T42" fmla="*/ 2184 w 2134"/>
                <a:gd name="T43" fmla="*/ 2 h 1403"/>
                <a:gd name="T44" fmla="*/ 2173 w 2134"/>
                <a:gd name="T45" fmla="*/ 0 h 1403"/>
                <a:gd name="T46" fmla="*/ 2165 w 2134"/>
                <a:gd name="T47" fmla="*/ 0 h 1403"/>
                <a:gd name="T48" fmla="*/ 2155 w 2134"/>
                <a:gd name="T49" fmla="*/ 4 h 1403"/>
                <a:gd name="T50" fmla="*/ 16 w 2134"/>
                <a:gd name="T51" fmla="*/ 1263 h 1403"/>
                <a:gd name="T52" fmla="*/ 16 w 2134"/>
                <a:gd name="T53" fmla="*/ 1263 h 140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134" h="1403">
                  <a:moveTo>
                    <a:pt x="16" y="1338"/>
                  </a:moveTo>
                  <a:lnTo>
                    <a:pt x="8" y="1347"/>
                  </a:lnTo>
                  <a:lnTo>
                    <a:pt x="2" y="1355"/>
                  </a:lnTo>
                  <a:lnTo>
                    <a:pt x="0" y="1365"/>
                  </a:lnTo>
                  <a:lnTo>
                    <a:pt x="2" y="1376"/>
                  </a:lnTo>
                  <a:lnTo>
                    <a:pt x="6" y="1385"/>
                  </a:lnTo>
                  <a:lnTo>
                    <a:pt x="12" y="1393"/>
                  </a:lnTo>
                  <a:lnTo>
                    <a:pt x="23" y="1399"/>
                  </a:lnTo>
                  <a:lnTo>
                    <a:pt x="31" y="1402"/>
                  </a:lnTo>
                  <a:lnTo>
                    <a:pt x="44" y="1399"/>
                  </a:lnTo>
                  <a:lnTo>
                    <a:pt x="55" y="1395"/>
                  </a:lnTo>
                  <a:lnTo>
                    <a:pt x="2115" y="61"/>
                  </a:lnTo>
                  <a:lnTo>
                    <a:pt x="2124" y="54"/>
                  </a:lnTo>
                  <a:lnTo>
                    <a:pt x="2128" y="46"/>
                  </a:lnTo>
                  <a:lnTo>
                    <a:pt x="2133" y="36"/>
                  </a:lnTo>
                  <a:lnTo>
                    <a:pt x="2130" y="25"/>
                  </a:lnTo>
                  <a:lnTo>
                    <a:pt x="2126" y="15"/>
                  </a:lnTo>
                  <a:lnTo>
                    <a:pt x="2119" y="6"/>
                  </a:lnTo>
                  <a:lnTo>
                    <a:pt x="2109" y="2"/>
                  </a:lnTo>
                  <a:lnTo>
                    <a:pt x="2098" y="0"/>
                  </a:lnTo>
                  <a:lnTo>
                    <a:pt x="2090" y="0"/>
                  </a:lnTo>
                  <a:lnTo>
                    <a:pt x="2080" y="4"/>
                  </a:lnTo>
                  <a:lnTo>
                    <a:pt x="16" y="133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84"/>
            <p:cNvSpPr>
              <a:spLocks/>
            </p:cNvSpPr>
            <p:nvPr/>
          </p:nvSpPr>
          <p:spPr bwMode="auto">
            <a:xfrm>
              <a:off x="1789" y="1727"/>
              <a:ext cx="2130" cy="1401"/>
            </a:xfrm>
            <a:custGeom>
              <a:avLst/>
              <a:gdLst>
                <a:gd name="T0" fmla="*/ 17 w 2130"/>
                <a:gd name="T1" fmla="*/ 1337 h 1401"/>
                <a:gd name="T2" fmla="*/ 8 w 2130"/>
                <a:gd name="T3" fmla="*/ 1345 h 1401"/>
                <a:gd name="T4" fmla="*/ 2 w 2130"/>
                <a:gd name="T5" fmla="*/ 1353 h 1401"/>
                <a:gd name="T6" fmla="*/ 0 w 2130"/>
                <a:gd name="T7" fmla="*/ 1364 h 1401"/>
                <a:gd name="T8" fmla="*/ 0 w 2130"/>
                <a:gd name="T9" fmla="*/ 1374 h 1401"/>
                <a:gd name="T10" fmla="*/ 6 w 2130"/>
                <a:gd name="T11" fmla="*/ 1385 h 1401"/>
                <a:gd name="T12" fmla="*/ 6 w 2130"/>
                <a:gd name="T13" fmla="*/ 1385 h 1401"/>
                <a:gd name="T14" fmla="*/ 13 w 2130"/>
                <a:gd name="T15" fmla="*/ 1393 h 1401"/>
                <a:gd name="T16" fmla="*/ 20 w 2130"/>
                <a:gd name="T17" fmla="*/ 1397 h 1401"/>
                <a:gd name="T18" fmla="*/ 31 w 2130"/>
                <a:gd name="T19" fmla="*/ 1400 h 1401"/>
                <a:gd name="T20" fmla="*/ 42 w 2130"/>
                <a:gd name="T21" fmla="*/ 1400 h 1401"/>
                <a:gd name="T22" fmla="*/ 52 w 2130"/>
                <a:gd name="T23" fmla="*/ 1395 h 1401"/>
                <a:gd name="T24" fmla="*/ 2114 w 2130"/>
                <a:gd name="T25" fmla="*/ 63 h 1401"/>
                <a:gd name="T26" fmla="*/ 2114 w 2130"/>
                <a:gd name="T27" fmla="*/ 63 h 1401"/>
                <a:gd name="T28" fmla="*/ 2123 w 2130"/>
                <a:gd name="T29" fmla="*/ 54 h 1401"/>
                <a:gd name="T30" fmla="*/ 2126 w 2130"/>
                <a:gd name="T31" fmla="*/ 47 h 1401"/>
                <a:gd name="T32" fmla="*/ 2129 w 2130"/>
                <a:gd name="T33" fmla="*/ 36 h 1401"/>
                <a:gd name="T34" fmla="*/ 2126 w 2130"/>
                <a:gd name="T35" fmla="*/ 25 h 1401"/>
                <a:gd name="T36" fmla="*/ 2123 w 2130"/>
                <a:gd name="T37" fmla="*/ 15 h 1401"/>
                <a:gd name="T38" fmla="*/ 2123 w 2130"/>
                <a:gd name="T39" fmla="*/ 15 h 1401"/>
                <a:gd name="T40" fmla="*/ 2116 w 2130"/>
                <a:gd name="T41" fmla="*/ 6 h 1401"/>
                <a:gd name="T42" fmla="*/ 2105 w 2130"/>
                <a:gd name="T43" fmla="*/ 2 h 1401"/>
                <a:gd name="T44" fmla="*/ 2098 w 2130"/>
                <a:gd name="T45" fmla="*/ 0 h 1401"/>
                <a:gd name="T46" fmla="*/ 2087 w 2130"/>
                <a:gd name="T47" fmla="*/ 0 h 1401"/>
                <a:gd name="T48" fmla="*/ 2077 w 2130"/>
                <a:gd name="T49" fmla="*/ 4 h 1401"/>
                <a:gd name="T50" fmla="*/ 17 w 2130"/>
                <a:gd name="T51" fmla="*/ 1337 h 1401"/>
                <a:gd name="T52" fmla="*/ 17 w 2130"/>
                <a:gd name="T53" fmla="*/ 1337 h 140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130" h="1401">
                  <a:moveTo>
                    <a:pt x="17" y="1337"/>
                  </a:moveTo>
                  <a:lnTo>
                    <a:pt x="8" y="1345"/>
                  </a:lnTo>
                  <a:lnTo>
                    <a:pt x="2" y="1353"/>
                  </a:lnTo>
                  <a:lnTo>
                    <a:pt x="0" y="1364"/>
                  </a:lnTo>
                  <a:lnTo>
                    <a:pt x="0" y="1374"/>
                  </a:lnTo>
                  <a:lnTo>
                    <a:pt x="6" y="1385"/>
                  </a:lnTo>
                  <a:lnTo>
                    <a:pt x="13" y="1393"/>
                  </a:lnTo>
                  <a:lnTo>
                    <a:pt x="20" y="1397"/>
                  </a:lnTo>
                  <a:lnTo>
                    <a:pt x="31" y="1400"/>
                  </a:lnTo>
                  <a:lnTo>
                    <a:pt x="42" y="1400"/>
                  </a:lnTo>
                  <a:lnTo>
                    <a:pt x="52" y="1395"/>
                  </a:lnTo>
                  <a:lnTo>
                    <a:pt x="2114" y="63"/>
                  </a:lnTo>
                  <a:lnTo>
                    <a:pt x="2123" y="54"/>
                  </a:lnTo>
                  <a:lnTo>
                    <a:pt x="2126" y="47"/>
                  </a:lnTo>
                  <a:lnTo>
                    <a:pt x="2129" y="36"/>
                  </a:lnTo>
                  <a:lnTo>
                    <a:pt x="2126" y="25"/>
                  </a:lnTo>
                  <a:lnTo>
                    <a:pt x="2123" y="15"/>
                  </a:lnTo>
                  <a:lnTo>
                    <a:pt x="2116" y="6"/>
                  </a:lnTo>
                  <a:lnTo>
                    <a:pt x="2105" y="2"/>
                  </a:lnTo>
                  <a:lnTo>
                    <a:pt x="2098" y="0"/>
                  </a:lnTo>
                  <a:lnTo>
                    <a:pt x="2087" y="0"/>
                  </a:lnTo>
                  <a:lnTo>
                    <a:pt x="2077" y="4"/>
                  </a:lnTo>
                  <a:lnTo>
                    <a:pt x="17" y="133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85"/>
            <p:cNvSpPr>
              <a:spLocks/>
            </p:cNvSpPr>
            <p:nvPr/>
          </p:nvSpPr>
          <p:spPr bwMode="auto">
            <a:xfrm>
              <a:off x="1751" y="1661"/>
              <a:ext cx="2129" cy="1407"/>
            </a:xfrm>
            <a:custGeom>
              <a:avLst/>
              <a:gdLst>
                <a:gd name="T0" fmla="*/ 18 w 2129"/>
                <a:gd name="T1" fmla="*/ 1327 h 1407"/>
                <a:gd name="T2" fmla="*/ 8 w 2129"/>
                <a:gd name="T3" fmla="*/ 1335 h 1407"/>
                <a:gd name="T4" fmla="*/ 2 w 2129"/>
                <a:gd name="T5" fmla="*/ 1348 h 1407"/>
                <a:gd name="T6" fmla="*/ 0 w 2129"/>
                <a:gd name="T7" fmla="*/ 1360 h 1407"/>
                <a:gd name="T8" fmla="*/ 2 w 2129"/>
                <a:gd name="T9" fmla="*/ 1374 h 1407"/>
                <a:gd name="T10" fmla="*/ 6 w 2129"/>
                <a:gd name="T11" fmla="*/ 1386 h 1407"/>
                <a:gd name="T12" fmla="*/ 6 w 2129"/>
                <a:gd name="T13" fmla="*/ 1386 h 1407"/>
                <a:gd name="T14" fmla="*/ 14 w 2129"/>
                <a:gd name="T15" fmla="*/ 1397 h 1407"/>
                <a:gd name="T16" fmla="*/ 27 w 2129"/>
                <a:gd name="T17" fmla="*/ 1401 h 1407"/>
                <a:gd name="T18" fmla="*/ 39 w 2129"/>
                <a:gd name="T19" fmla="*/ 1406 h 1407"/>
                <a:gd name="T20" fmla="*/ 52 w 2129"/>
                <a:gd name="T21" fmla="*/ 1403 h 1407"/>
                <a:gd name="T22" fmla="*/ 64 w 2129"/>
                <a:gd name="T23" fmla="*/ 1397 h 1407"/>
                <a:gd name="T24" fmla="*/ 2109 w 2129"/>
                <a:gd name="T25" fmla="*/ 78 h 1407"/>
                <a:gd name="T26" fmla="*/ 2109 w 2129"/>
                <a:gd name="T27" fmla="*/ 78 h 1407"/>
                <a:gd name="T28" fmla="*/ 2117 w 2129"/>
                <a:gd name="T29" fmla="*/ 67 h 1407"/>
                <a:gd name="T30" fmla="*/ 2123 w 2129"/>
                <a:gd name="T31" fmla="*/ 57 h 1407"/>
                <a:gd name="T32" fmla="*/ 2128 w 2129"/>
                <a:gd name="T33" fmla="*/ 43 h 1407"/>
                <a:gd name="T34" fmla="*/ 2125 w 2129"/>
                <a:gd name="T35" fmla="*/ 31 h 1407"/>
                <a:gd name="T36" fmla="*/ 2121 w 2129"/>
                <a:gd name="T37" fmla="*/ 18 h 1407"/>
                <a:gd name="T38" fmla="*/ 2121 w 2129"/>
                <a:gd name="T39" fmla="*/ 18 h 1407"/>
                <a:gd name="T40" fmla="*/ 2111 w 2129"/>
                <a:gd name="T41" fmla="*/ 8 h 1407"/>
                <a:gd name="T42" fmla="*/ 2100 w 2129"/>
                <a:gd name="T43" fmla="*/ 2 h 1407"/>
                <a:gd name="T44" fmla="*/ 2088 w 2129"/>
                <a:gd name="T45" fmla="*/ 0 h 1407"/>
                <a:gd name="T46" fmla="*/ 2075 w 2129"/>
                <a:gd name="T47" fmla="*/ 2 h 1407"/>
                <a:gd name="T48" fmla="*/ 2063 w 2129"/>
                <a:gd name="T49" fmla="*/ 6 h 1407"/>
                <a:gd name="T50" fmla="*/ 18 w 2129"/>
                <a:gd name="T51" fmla="*/ 1327 h 1407"/>
                <a:gd name="T52" fmla="*/ 18 w 2129"/>
                <a:gd name="T53" fmla="*/ 1327 h 140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129" h="1407">
                  <a:moveTo>
                    <a:pt x="18" y="1327"/>
                  </a:moveTo>
                  <a:lnTo>
                    <a:pt x="8" y="1335"/>
                  </a:lnTo>
                  <a:lnTo>
                    <a:pt x="2" y="1348"/>
                  </a:lnTo>
                  <a:lnTo>
                    <a:pt x="0" y="1360"/>
                  </a:lnTo>
                  <a:lnTo>
                    <a:pt x="2" y="1374"/>
                  </a:lnTo>
                  <a:lnTo>
                    <a:pt x="6" y="1386"/>
                  </a:lnTo>
                  <a:lnTo>
                    <a:pt x="14" y="1397"/>
                  </a:lnTo>
                  <a:lnTo>
                    <a:pt x="27" y="1401"/>
                  </a:lnTo>
                  <a:lnTo>
                    <a:pt x="39" y="1406"/>
                  </a:lnTo>
                  <a:lnTo>
                    <a:pt x="52" y="1403"/>
                  </a:lnTo>
                  <a:lnTo>
                    <a:pt x="64" y="1397"/>
                  </a:lnTo>
                  <a:lnTo>
                    <a:pt x="2109" y="78"/>
                  </a:lnTo>
                  <a:lnTo>
                    <a:pt x="2117" y="67"/>
                  </a:lnTo>
                  <a:lnTo>
                    <a:pt x="2123" y="57"/>
                  </a:lnTo>
                  <a:lnTo>
                    <a:pt x="2128" y="43"/>
                  </a:lnTo>
                  <a:lnTo>
                    <a:pt x="2125" y="31"/>
                  </a:lnTo>
                  <a:lnTo>
                    <a:pt x="2121" y="18"/>
                  </a:lnTo>
                  <a:lnTo>
                    <a:pt x="2111" y="8"/>
                  </a:lnTo>
                  <a:lnTo>
                    <a:pt x="2100" y="2"/>
                  </a:lnTo>
                  <a:lnTo>
                    <a:pt x="2088" y="0"/>
                  </a:lnTo>
                  <a:lnTo>
                    <a:pt x="2075" y="2"/>
                  </a:lnTo>
                  <a:lnTo>
                    <a:pt x="2063" y="6"/>
                  </a:lnTo>
                  <a:lnTo>
                    <a:pt x="18" y="132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86"/>
            <p:cNvSpPr>
              <a:spLocks/>
            </p:cNvSpPr>
            <p:nvPr/>
          </p:nvSpPr>
          <p:spPr bwMode="auto">
            <a:xfrm>
              <a:off x="1695" y="1574"/>
              <a:ext cx="2134" cy="1417"/>
            </a:xfrm>
            <a:custGeom>
              <a:avLst/>
              <a:gdLst>
                <a:gd name="T0" fmla="*/ 82 w 2136"/>
                <a:gd name="T1" fmla="*/ 1333 h 1418"/>
                <a:gd name="T2" fmla="*/ 73 w 2136"/>
                <a:gd name="T3" fmla="*/ 1335 h 1418"/>
                <a:gd name="T4" fmla="*/ 64 w 2136"/>
                <a:gd name="T5" fmla="*/ 1339 h 1418"/>
                <a:gd name="T6" fmla="*/ 57 w 2136"/>
                <a:gd name="T7" fmla="*/ 1339 h 1418"/>
                <a:gd name="T8" fmla="*/ 50 w 2136"/>
                <a:gd name="T9" fmla="*/ 1342 h 1418"/>
                <a:gd name="T10" fmla="*/ 41 w 2136"/>
                <a:gd name="T11" fmla="*/ 1339 h 1418"/>
                <a:gd name="T12" fmla="*/ 34 w 2136"/>
                <a:gd name="T13" fmla="*/ 1337 h 1418"/>
                <a:gd name="T14" fmla="*/ 25 w 2136"/>
                <a:gd name="T15" fmla="*/ 1333 h 1418"/>
                <a:gd name="T16" fmla="*/ 18 w 2136"/>
                <a:gd name="T17" fmla="*/ 1328 h 1418"/>
                <a:gd name="T18" fmla="*/ 13 w 2136"/>
                <a:gd name="T19" fmla="*/ 1322 h 1418"/>
                <a:gd name="T20" fmla="*/ 8 w 2136"/>
                <a:gd name="T21" fmla="*/ 1316 h 1418"/>
                <a:gd name="T22" fmla="*/ 8 w 2136"/>
                <a:gd name="T23" fmla="*/ 1316 h 1418"/>
                <a:gd name="T24" fmla="*/ 4 w 2136"/>
                <a:gd name="T25" fmla="*/ 1307 h 1418"/>
                <a:gd name="T26" fmla="*/ 2 w 2136"/>
                <a:gd name="T27" fmla="*/ 1301 h 1418"/>
                <a:gd name="T28" fmla="*/ 0 w 2136"/>
                <a:gd name="T29" fmla="*/ 1293 h 1418"/>
                <a:gd name="T30" fmla="*/ 0 w 2136"/>
                <a:gd name="T31" fmla="*/ 1284 h 1418"/>
                <a:gd name="T32" fmla="*/ 0 w 2136"/>
                <a:gd name="T33" fmla="*/ 1275 h 1418"/>
                <a:gd name="T34" fmla="*/ 4 w 2136"/>
                <a:gd name="T35" fmla="*/ 1270 h 1418"/>
                <a:gd name="T36" fmla="*/ 6 w 2136"/>
                <a:gd name="T37" fmla="*/ 1261 h 1418"/>
                <a:gd name="T38" fmla="*/ 13 w 2136"/>
                <a:gd name="T39" fmla="*/ 1255 h 1418"/>
                <a:gd name="T40" fmla="*/ 16 w 2136"/>
                <a:gd name="T41" fmla="*/ 1248 h 1418"/>
                <a:gd name="T42" fmla="*/ 25 w 2136"/>
                <a:gd name="T43" fmla="*/ 1245 h 1418"/>
                <a:gd name="T44" fmla="*/ 1902 w 2136"/>
                <a:gd name="T45" fmla="*/ 7 h 1418"/>
                <a:gd name="T46" fmla="*/ 1902 w 2136"/>
                <a:gd name="T47" fmla="*/ 7 h 1418"/>
                <a:gd name="T48" fmla="*/ 1911 w 2136"/>
                <a:gd name="T49" fmla="*/ 3 h 1418"/>
                <a:gd name="T50" fmla="*/ 1917 w 2136"/>
                <a:gd name="T51" fmla="*/ 0 h 1418"/>
                <a:gd name="T52" fmla="*/ 1925 w 2136"/>
                <a:gd name="T53" fmla="*/ 0 h 1418"/>
                <a:gd name="T54" fmla="*/ 1934 w 2136"/>
                <a:gd name="T55" fmla="*/ 0 h 1418"/>
                <a:gd name="T56" fmla="*/ 1943 w 2136"/>
                <a:gd name="T57" fmla="*/ 0 h 1418"/>
                <a:gd name="T58" fmla="*/ 1950 w 2136"/>
                <a:gd name="T59" fmla="*/ 2 h 1418"/>
                <a:gd name="T60" fmla="*/ 1957 w 2136"/>
                <a:gd name="T61" fmla="*/ 5 h 1418"/>
                <a:gd name="T62" fmla="*/ 1964 w 2136"/>
                <a:gd name="T63" fmla="*/ 9 h 1418"/>
                <a:gd name="T64" fmla="*/ 1970 w 2136"/>
                <a:gd name="T65" fmla="*/ 16 h 1418"/>
                <a:gd name="T66" fmla="*/ 1976 w 2136"/>
                <a:gd name="T67" fmla="*/ 23 h 1418"/>
                <a:gd name="T68" fmla="*/ 1976 w 2136"/>
                <a:gd name="T69" fmla="*/ 23 h 1418"/>
                <a:gd name="T70" fmla="*/ 1980 w 2136"/>
                <a:gd name="T71" fmla="*/ 28 h 1418"/>
                <a:gd name="T72" fmla="*/ 1982 w 2136"/>
                <a:gd name="T73" fmla="*/ 37 h 1418"/>
                <a:gd name="T74" fmla="*/ 1985 w 2136"/>
                <a:gd name="T75" fmla="*/ 46 h 1418"/>
                <a:gd name="T76" fmla="*/ 1985 w 2136"/>
                <a:gd name="T77" fmla="*/ 53 h 1418"/>
                <a:gd name="T78" fmla="*/ 1982 w 2136"/>
                <a:gd name="T79" fmla="*/ 62 h 1418"/>
                <a:gd name="T80" fmla="*/ 1980 w 2136"/>
                <a:gd name="T81" fmla="*/ 69 h 1418"/>
                <a:gd name="T82" fmla="*/ 1976 w 2136"/>
                <a:gd name="T83" fmla="*/ 77 h 1418"/>
                <a:gd name="T84" fmla="*/ 1971 w 2136"/>
                <a:gd name="T85" fmla="*/ 83 h 1418"/>
                <a:gd name="T86" fmla="*/ 1968 w 2136"/>
                <a:gd name="T87" fmla="*/ 90 h 1418"/>
                <a:gd name="T88" fmla="*/ 1959 w 2136"/>
                <a:gd name="T89" fmla="*/ 94 h 1418"/>
                <a:gd name="T90" fmla="*/ 82 w 2136"/>
                <a:gd name="T91" fmla="*/ 1333 h 1418"/>
                <a:gd name="T92" fmla="*/ 82 w 2136"/>
                <a:gd name="T93" fmla="*/ 1333 h 141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136" h="1418">
                  <a:moveTo>
                    <a:pt x="82" y="1408"/>
                  </a:moveTo>
                  <a:lnTo>
                    <a:pt x="73" y="1410"/>
                  </a:lnTo>
                  <a:lnTo>
                    <a:pt x="64" y="1414"/>
                  </a:lnTo>
                  <a:lnTo>
                    <a:pt x="57" y="1414"/>
                  </a:lnTo>
                  <a:lnTo>
                    <a:pt x="50" y="1417"/>
                  </a:lnTo>
                  <a:lnTo>
                    <a:pt x="41" y="1414"/>
                  </a:lnTo>
                  <a:lnTo>
                    <a:pt x="34" y="1412"/>
                  </a:lnTo>
                  <a:lnTo>
                    <a:pt x="25" y="1408"/>
                  </a:lnTo>
                  <a:lnTo>
                    <a:pt x="18" y="1403"/>
                  </a:lnTo>
                  <a:lnTo>
                    <a:pt x="13" y="1397"/>
                  </a:lnTo>
                  <a:lnTo>
                    <a:pt x="8" y="1391"/>
                  </a:lnTo>
                  <a:lnTo>
                    <a:pt x="4" y="1382"/>
                  </a:lnTo>
                  <a:lnTo>
                    <a:pt x="2" y="1376"/>
                  </a:lnTo>
                  <a:lnTo>
                    <a:pt x="0" y="1368"/>
                  </a:lnTo>
                  <a:lnTo>
                    <a:pt x="0" y="1359"/>
                  </a:lnTo>
                  <a:lnTo>
                    <a:pt x="0" y="1350"/>
                  </a:lnTo>
                  <a:lnTo>
                    <a:pt x="4" y="1345"/>
                  </a:lnTo>
                  <a:lnTo>
                    <a:pt x="6" y="1336"/>
                  </a:lnTo>
                  <a:lnTo>
                    <a:pt x="13" y="1330"/>
                  </a:lnTo>
                  <a:lnTo>
                    <a:pt x="16" y="1323"/>
                  </a:lnTo>
                  <a:lnTo>
                    <a:pt x="25" y="1320"/>
                  </a:lnTo>
                  <a:lnTo>
                    <a:pt x="2052" y="7"/>
                  </a:lnTo>
                  <a:lnTo>
                    <a:pt x="2061" y="3"/>
                  </a:lnTo>
                  <a:lnTo>
                    <a:pt x="2067" y="0"/>
                  </a:lnTo>
                  <a:lnTo>
                    <a:pt x="2075" y="0"/>
                  </a:lnTo>
                  <a:lnTo>
                    <a:pt x="2084" y="0"/>
                  </a:lnTo>
                  <a:lnTo>
                    <a:pt x="2093" y="0"/>
                  </a:lnTo>
                  <a:lnTo>
                    <a:pt x="2100" y="2"/>
                  </a:lnTo>
                  <a:lnTo>
                    <a:pt x="2107" y="5"/>
                  </a:lnTo>
                  <a:lnTo>
                    <a:pt x="2114" y="9"/>
                  </a:lnTo>
                  <a:lnTo>
                    <a:pt x="2120" y="16"/>
                  </a:lnTo>
                  <a:lnTo>
                    <a:pt x="2126" y="23"/>
                  </a:lnTo>
                  <a:lnTo>
                    <a:pt x="2130" y="28"/>
                  </a:lnTo>
                  <a:lnTo>
                    <a:pt x="2132" y="37"/>
                  </a:lnTo>
                  <a:lnTo>
                    <a:pt x="2135" y="46"/>
                  </a:lnTo>
                  <a:lnTo>
                    <a:pt x="2135" y="53"/>
                  </a:lnTo>
                  <a:lnTo>
                    <a:pt x="2132" y="62"/>
                  </a:lnTo>
                  <a:lnTo>
                    <a:pt x="2130" y="69"/>
                  </a:lnTo>
                  <a:lnTo>
                    <a:pt x="2126" y="77"/>
                  </a:lnTo>
                  <a:lnTo>
                    <a:pt x="2121" y="83"/>
                  </a:lnTo>
                  <a:lnTo>
                    <a:pt x="2118" y="90"/>
                  </a:lnTo>
                  <a:lnTo>
                    <a:pt x="2109" y="94"/>
                  </a:lnTo>
                  <a:lnTo>
                    <a:pt x="82" y="140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87"/>
            <p:cNvSpPr>
              <a:spLocks/>
            </p:cNvSpPr>
            <p:nvPr/>
          </p:nvSpPr>
          <p:spPr bwMode="auto">
            <a:xfrm>
              <a:off x="1511" y="1293"/>
              <a:ext cx="2130" cy="1403"/>
            </a:xfrm>
            <a:custGeom>
              <a:avLst/>
              <a:gdLst>
                <a:gd name="T0" fmla="*/ 52 w 2132"/>
                <a:gd name="T1" fmla="*/ 1397 h 1403"/>
                <a:gd name="T2" fmla="*/ 42 w 2132"/>
                <a:gd name="T3" fmla="*/ 1402 h 1403"/>
                <a:gd name="T4" fmla="*/ 31 w 2132"/>
                <a:gd name="T5" fmla="*/ 1402 h 1403"/>
                <a:gd name="T6" fmla="*/ 22 w 2132"/>
                <a:gd name="T7" fmla="*/ 1399 h 1403"/>
                <a:gd name="T8" fmla="*/ 13 w 2132"/>
                <a:gd name="T9" fmla="*/ 1395 h 1403"/>
                <a:gd name="T10" fmla="*/ 4 w 2132"/>
                <a:gd name="T11" fmla="*/ 1386 h 1403"/>
                <a:gd name="T12" fmla="*/ 4 w 2132"/>
                <a:gd name="T13" fmla="*/ 1386 h 1403"/>
                <a:gd name="T14" fmla="*/ 0 w 2132"/>
                <a:gd name="T15" fmla="*/ 1376 h 1403"/>
                <a:gd name="T16" fmla="*/ 0 w 2132"/>
                <a:gd name="T17" fmla="*/ 1365 h 1403"/>
                <a:gd name="T18" fmla="*/ 2 w 2132"/>
                <a:gd name="T19" fmla="*/ 1355 h 1403"/>
                <a:gd name="T20" fmla="*/ 6 w 2132"/>
                <a:gd name="T21" fmla="*/ 1347 h 1403"/>
                <a:gd name="T22" fmla="*/ 15 w 2132"/>
                <a:gd name="T23" fmla="*/ 1338 h 1403"/>
                <a:gd name="T24" fmla="*/ 1929 w 2132"/>
                <a:gd name="T25" fmla="*/ 6 h 1403"/>
                <a:gd name="T26" fmla="*/ 1929 w 2132"/>
                <a:gd name="T27" fmla="*/ 6 h 1403"/>
                <a:gd name="T28" fmla="*/ 1939 w 2132"/>
                <a:gd name="T29" fmla="*/ 0 h 1403"/>
                <a:gd name="T30" fmla="*/ 1950 w 2132"/>
                <a:gd name="T31" fmla="*/ 0 h 1403"/>
                <a:gd name="T32" fmla="*/ 1960 w 2132"/>
                <a:gd name="T33" fmla="*/ 2 h 1403"/>
                <a:gd name="T34" fmla="*/ 1968 w 2132"/>
                <a:gd name="T35" fmla="*/ 8 h 1403"/>
                <a:gd name="T36" fmla="*/ 1977 w 2132"/>
                <a:gd name="T37" fmla="*/ 17 h 1403"/>
                <a:gd name="T38" fmla="*/ 1977 w 2132"/>
                <a:gd name="T39" fmla="*/ 17 h 1403"/>
                <a:gd name="T40" fmla="*/ 1981 w 2132"/>
                <a:gd name="T41" fmla="*/ 25 h 1403"/>
                <a:gd name="T42" fmla="*/ 1981 w 2132"/>
                <a:gd name="T43" fmla="*/ 36 h 1403"/>
                <a:gd name="T44" fmla="*/ 1978 w 2132"/>
                <a:gd name="T45" fmla="*/ 46 h 1403"/>
                <a:gd name="T46" fmla="*/ 1973 w 2132"/>
                <a:gd name="T47" fmla="*/ 57 h 1403"/>
                <a:gd name="T48" fmla="*/ 1966 w 2132"/>
                <a:gd name="T49" fmla="*/ 63 h 1403"/>
                <a:gd name="T50" fmla="*/ 52 w 2132"/>
                <a:gd name="T51" fmla="*/ 1397 h 1403"/>
                <a:gd name="T52" fmla="*/ 52 w 2132"/>
                <a:gd name="T53" fmla="*/ 1397 h 140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132" h="1403">
                  <a:moveTo>
                    <a:pt x="52" y="1397"/>
                  </a:moveTo>
                  <a:lnTo>
                    <a:pt x="42" y="1402"/>
                  </a:lnTo>
                  <a:lnTo>
                    <a:pt x="31" y="1402"/>
                  </a:lnTo>
                  <a:lnTo>
                    <a:pt x="22" y="1399"/>
                  </a:lnTo>
                  <a:lnTo>
                    <a:pt x="13" y="1395"/>
                  </a:lnTo>
                  <a:lnTo>
                    <a:pt x="4" y="1386"/>
                  </a:lnTo>
                  <a:lnTo>
                    <a:pt x="0" y="1376"/>
                  </a:lnTo>
                  <a:lnTo>
                    <a:pt x="0" y="1365"/>
                  </a:lnTo>
                  <a:lnTo>
                    <a:pt x="2" y="1355"/>
                  </a:lnTo>
                  <a:lnTo>
                    <a:pt x="6" y="1347"/>
                  </a:lnTo>
                  <a:lnTo>
                    <a:pt x="15" y="1338"/>
                  </a:lnTo>
                  <a:lnTo>
                    <a:pt x="2079" y="6"/>
                  </a:lnTo>
                  <a:lnTo>
                    <a:pt x="2089" y="0"/>
                  </a:lnTo>
                  <a:lnTo>
                    <a:pt x="2100" y="0"/>
                  </a:lnTo>
                  <a:lnTo>
                    <a:pt x="2110" y="2"/>
                  </a:lnTo>
                  <a:lnTo>
                    <a:pt x="2118" y="8"/>
                  </a:lnTo>
                  <a:lnTo>
                    <a:pt x="2127" y="17"/>
                  </a:lnTo>
                  <a:lnTo>
                    <a:pt x="2131" y="25"/>
                  </a:lnTo>
                  <a:lnTo>
                    <a:pt x="2131" y="36"/>
                  </a:lnTo>
                  <a:lnTo>
                    <a:pt x="2128" y="46"/>
                  </a:lnTo>
                  <a:lnTo>
                    <a:pt x="2123" y="57"/>
                  </a:lnTo>
                  <a:lnTo>
                    <a:pt x="2116" y="63"/>
                  </a:lnTo>
                  <a:lnTo>
                    <a:pt x="52" y="139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88"/>
            <p:cNvSpPr>
              <a:spLocks/>
            </p:cNvSpPr>
            <p:nvPr/>
          </p:nvSpPr>
          <p:spPr bwMode="auto">
            <a:xfrm>
              <a:off x="1518" y="1319"/>
              <a:ext cx="2129" cy="1403"/>
            </a:xfrm>
            <a:custGeom>
              <a:avLst/>
              <a:gdLst>
                <a:gd name="T0" fmla="*/ 52 w 2130"/>
                <a:gd name="T1" fmla="*/ 1543 h 1401"/>
                <a:gd name="T2" fmla="*/ 41 w 2130"/>
                <a:gd name="T3" fmla="*/ 1547 h 1401"/>
                <a:gd name="T4" fmla="*/ 31 w 2130"/>
                <a:gd name="T5" fmla="*/ 1550 h 1401"/>
                <a:gd name="T6" fmla="*/ 20 w 2130"/>
                <a:gd name="T7" fmla="*/ 1547 h 1401"/>
                <a:gd name="T8" fmla="*/ 12 w 2130"/>
                <a:gd name="T9" fmla="*/ 1543 h 1401"/>
                <a:gd name="T10" fmla="*/ 6 w 2130"/>
                <a:gd name="T11" fmla="*/ 1534 h 1401"/>
                <a:gd name="T12" fmla="*/ 6 w 2130"/>
                <a:gd name="T13" fmla="*/ 1534 h 1401"/>
                <a:gd name="T14" fmla="*/ 2 w 2130"/>
                <a:gd name="T15" fmla="*/ 1524 h 1401"/>
                <a:gd name="T16" fmla="*/ 0 w 2130"/>
                <a:gd name="T17" fmla="*/ 1513 h 1401"/>
                <a:gd name="T18" fmla="*/ 2 w 2130"/>
                <a:gd name="T19" fmla="*/ 1502 h 1401"/>
                <a:gd name="T20" fmla="*/ 6 w 2130"/>
                <a:gd name="T21" fmla="*/ 1495 h 1401"/>
                <a:gd name="T22" fmla="*/ 14 w 2130"/>
                <a:gd name="T23" fmla="*/ 1486 h 1401"/>
                <a:gd name="T24" fmla="*/ 2001 w 2130"/>
                <a:gd name="T25" fmla="*/ 4 h 1401"/>
                <a:gd name="T26" fmla="*/ 2001 w 2130"/>
                <a:gd name="T27" fmla="*/ 4 h 1401"/>
                <a:gd name="T28" fmla="*/ 2012 w 2130"/>
                <a:gd name="T29" fmla="*/ 0 h 1401"/>
                <a:gd name="T30" fmla="*/ 2019 w 2130"/>
                <a:gd name="T31" fmla="*/ 0 h 1401"/>
                <a:gd name="T32" fmla="*/ 2030 w 2130"/>
                <a:gd name="T33" fmla="*/ 2 h 1401"/>
                <a:gd name="T34" fmla="*/ 2041 w 2130"/>
                <a:gd name="T35" fmla="*/ 6 h 1401"/>
                <a:gd name="T36" fmla="*/ 2047 w 2130"/>
                <a:gd name="T37" fmla="*/ 14 h 1401"/>
                <a:gd name="T38" fmla="*/ 2047 w 2130"/>
                <a:gd name="T39" fmla="*/ 14 h 1401"/>
                <a:gd name="T40" fmla="*/ 2051 w 2130"/>
                <a:gd name="T41" fmla="*/ 25 h 1401"/>
                <a:gd name="T42" fmla="*/ 2054 w 2130"/>
                <a:gd name="T43" fmla="*/ 35 h 1401"/>
                <a:gd name="T44" fmla="*/ 2051 w 2130"/>
                <a:gd name="T45" fmla="*/ 46 h 1401"/>
                <a:gd name="T46" fmla="*/ 2045 w 2130"/>
                <a:gd name="T47" fmla="*/ 54 h 1401"/>
                <a:gd name="T48" fmla="*/ 2037 w 2130"/>
                <a:gd name="T49" fmla="*/ 60 h 1401"/>
                <a:gd name="T50" fmla="*/ 52 w 2130"/>
                <a:gd name="T51" fmla="*/ 1543 h 1401"/>
                <a:gd name="T52" fmla="*/ 52 w 2130"/>
                <a:gd name="T53" fmla="*/ 1543 h 140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130" h="1401">
                  <a:moveTo>
                    <a:pt x="52" y="1393"/>
                  </a:moveTo>
                  <a:lnTo>
                    <a:pt x="41" y="1397"/>
                  </a:lnTo>
                  <a:lnTo>
                    <a:pt x="31" y="1400"/>
                  </a:lnTo>
                  <a:lnTo>
                    <a:pt x="20" y="1397"/>
                  </a:lnTo>
                  <a:lnTo>
                    <a:pt x="12" y="1393"/>
                  </a:lnTo>
                  <a:lnTo>
                    <a:pt x="6" y="1384"/>
                  </a:lnTo>
                  <a:lnTo>
                    <a:pt x="2" y="1374"/>
                  </a:lnTo>
                  <a:lnTo>
                    <a:pt x="0" y="1363"/>
                  </a:lnTo>
                  <a:lnTo>
                    <a:pt x="2" y="1352"/>
                  </a:lnTo>
                  <a:lnTo>
                    <a:pt x="6" y="1345"/>
                  </a:lnTo>
                  <a:lnTo>
                    <a:pt x="14" y="1336"/>
                  </a:lnTo>
                  <a:lnTo>
                    <a:pt x="2076" y="4"/>
                  </a:lnTo>
                  <a:lnTo>
                    <a:pt x="2087" y="0"/>
                  </a:lnTo>
                  <a:lnTo>
                    <a:pt x="2094" y="0"/>
                  </a:lnTo>
                  <a:lnTo>
                    <a:pt x="2105" y="2"/>
                  </a:lnTo>
                  <a:lnTo>
                    <a:pt x="2116" y="6"/>
                  </a:lnTo>
                  <a:lnTo>
                    <a:pt x="2122" y="14"/>
                  </a:lnTo>
                  <a:lnTo>
                    <a:pt x="2126" y="25"/>
                  </a:lnTo>
                  <a:lnTo>
                    <a:pt x="2129" y="35"/>
                  </a:lnTo>
                  <a:lnTo>
                    <a:pt x="2126" y="46"/>
                  </a:lnTo>
                  <a:lnTo>
                    <a:pt x="2120" y="54"/>
                  </a:lnTo>
                  <a:lnTo>
                    <a:pt x="2112" y="60"/>
                  </a:lnTo>
                  <a:lnTo>
                    <a:pt x="52" y="139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89"/>
            <p:cNvSpPr>
              <a:spLocks/>
            </p:cNvSpPr>
            <p:nvPr/>
          </p:nvSpPr>
          <p:spPr bwMode="auto">
            <a:xfrm>
              <a:off x="1554" y="1380"/>
              <a:ext cx="2130" cy="1407"/>
            </a:xfrm>
            <a:custGeom>
              <a:avLst/>
              <a:gdLst>
                <a:gd name="T0" fmla="*/ 65 w 2129"/>
                <a:gd name="T1" fmla="*/ 1325 h 1408"/>
                <a:gd name="T2" fmla="*/ 52 w 2129"/>
                <a:gd name="T3" fmla="*/ 1329 h 1408"/>
                <a:gd name="T4" fmla="*/ 40 w 2129"/>
                <a:gd name="T5" fmla="*/ 1332 h 1408"/>
                <a:gd name="T6" fmla="*/ 27 w 2129"/>
                <a:gd name="T7" fmla="*/ 1329 h 1408"/>
                <a:gd name="T8" fmla="*/ 17 w 2129"/>
                <a:gd name="T9" fmla="*/ 1323 h 1408"/>
                <a:gd name="T10" fmla="*/ 6 w 2129"/>
                <a:gd name="T11" fmla="*/ 1313 h 1408"/>
                <a:gd name="T12" fmla="*/ 6 w 2129"/>
                <a:gd name="T13" fmla="*/ 1313 h 1408"/>
                <a:gd name="T14" fmla="*/ 2 w 2129"/>
                <a:gd name="T15" fmla="*/ 1300 h 1408"/>
                <a:gd name="T16" fmla="*/ 0 w 2129"/>
                <a:gd name="T17" fmla="*/ 1287 h 1408"/>
                <a:gd name="T18" fmla="*/ 2 w 2129"/>
                <a:gd name="T19" fmla="*/ 1274 h 1408"/>
                <a:gd name="T20" fmla="*/ 10 w 2129"/>
                <a:gd name="T21" fmla="*/ 1264 h 1408"/>
                <a:gd name="T22" fmla="*/ 19 w 2129"/>
                <a:gd name="T23" fmla="*/ 1253 h 1408"/>
                <a:gd name="T24" fmla="*/ 2138 w 2129"/>
                <a:gd name="T25" fmla="*/ 6 h 1408"/>
                <a:gd name="T26" fmla="*/ 2138 w 2129"/>
                <a:gd name="T27" fmla="*/ 6 h 1408"/>
                <a:gd name="T28" fmla="*/ 2151 w 2129"/>
                <a:gd name="T29" fmla="*/ 2 h 1408"/>
                <a:gd name="T30" fmla="*/ 2163 w 2129"/>
                <a:gd name="T31" fmla="*/ 0 h 1408"/>
                <a:gd name="T32" fmla="*/ 2176 w 2129"/>
                <a:gd name="T33" fmla="*/ 2 h 1408"/>
                <a:gd name="T34" fmla="*/ 2188 w 2129"/>
                <a:gd name="T35" fmla="*/ 8 h 1408"/>
                <a:gd name="T36" fmla="*/ 2197 w 2129"/>
                <a:gd name="T37" fmla="*/ 19 h 1408"/>
                <a:gd name="T38" fmla="*/ 2197 w 2129"/>
                <a:gd name="T39" fmla="*/ 19 h 1408"/>
                <a:gd name="T40" fmla="*/ 2201 w 2129"/>
                <a:gd name="T41" fmla="*/ 31 h 1408"/>
                <a:gd name="T42" fmla="*/ 2203 w 2129"/>
                <a:gd name="T43" fmla="*/ 45 h 1408"/>
                <a:gd name="T44" fmla="*/ 2201 w 2129"/>
                <a:gd name="T45" fmla="*/ 57 h 1408"/>
                <a:gd name="T46" fmla="*/ 2193 w 2129"/>
                <a:gd name="T47" fmla="*/ 68 h 1408"/>
                <a:gd name="T48" fmla="*/ 2184 w 2129"/>
                <a:gd name="T49" fmla="*/ 78 h 1408"/>
                <a:gd name="T50" fmla="*/ 65 w 2129"/>
                <a:gd name="T51" fmla="*/ 1325 h 1408"/>
                <a:gd name="T52" fmla="*/ 65 w 2129"/>
                <a:gd name="T53" fmla="*/ 1325 h 140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129" h="1408">
                  <a:moveTo>
                    <a:pt x="65" y="1400"/>
                  </a:moveTo>
                  <a:lnTo>
                    <a:pt x="52" y="1404"/>
                  </a:lnTo>
                  <a:lnTo>
                    <a:pt x="40" y="1407"/>
                  </a:lnTo>
                  <a:lnTo>
                    <a:pt x="27" y="1404"/>
                  </a:lnTo>
                  <a:lnTo>
                    <a:pt x="17" y="1398"/>
                  </a:lnTo>
                  <a:lnTo>
                    <a:pt x="6" y="1388"/>
                  </a:lnTo>
                  <a:lnTo>
                    <a:pt x="2" y="1375"/>
                  </a:lnTo>
                  <a:lnTo>
                    <a:pt x="0" y="1362"/>
                  </a:lnTo>
                  <a:lnTo>
                    <a:pt x="2" y="1349"/>
                  </a:lnTo>
                  <a:lnTo>
                    <a:pt x="10" y="1339"/>
                  </a:lnTo>
                  <a:lnTo>
                    <a:pt x="19" y="1328"/>
                  </a:lnTo>
                  <a:lnTo>
                    <a:pt x="2063" y="6"/>
                  </a:lnTo>
                  <a:lnTo>
                    <a:pt x="2076" y="2"/>
                  </a:lnTo>
                  <a:lnTo>
                    <a:pt x="2088" y="0"/>
                  </a:lnTo>
                  <a:lnTo>
                    <a:pt x="2101" y="2"/>
                  </a:lnTo>
                  <a:lnTo>
                    <a:pt x="2113" y="8"/>
                  </a:lnTo>
                  <a:lnTo>
                    <a:pt x="2122" y="19"/>
                  </a:lnTo>
                  <a:lnTo>
                    <a:pt x="2126" y="31"/>
                  </a:lnTo>
                  <a:lnTo>
                    <a:pt x="2128" y="45"/>
                  </a:lnTo>
                  <a:lnTo>
                    <a:pt x="2126" y="57"/>
                  </a:lnTo>
                  <a:lnTo>
                    <a:pt x="2118" y="68"/>
                  </a:lnTo>
                  <a:lnTo>
                    <a:pt x="2109" y="78"/>
                  </a:lnTo>
                  <a:lnTo>
                    <a:pt x="65" y="140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90"/>
            <p:cNvSpPr>
              <a:spLocks/>
            </p:cNvSpPr>
            <p:nvPr/>
          </p:nvSpPr>
          <p:spPr bwMode="auto">
            <a:xfrm>
              <a:off x="1635" y="1483"/>
              <a:ext cx="2137" cy="1417"/>
            </a:xfrm>
            <a:custGeom>
              <a:avLst/>
              <a:gdLst>
                <a:gd name="T0" fmla="*/ 25 w 2136"/>
                <a:gd name="T1" fmla="*/ 1321 h 1417"/>
                <a:gd name="T2" fmla="*/ 17 w 2136"/>
                <a:gd name="T3" fmla="*/ 1325 h 1417"/>
                <a:gd name="T4" fmla="*/ 13 w 2136"/>
                <a:gd name="T5" fmla="*/ 1332 h 1417"/>
                <a:gd name="T6" fmla="*/ 8 w 2136"/>
                <a:gd name="T7" fmla="*/ 1339 h 1417"/>
                <a:gd name="T8" fmla="*/ 4 w 2136"/>
                <a:gd name="T9" fmla="*/ 1346 h 1417"/>
                <a:gd name="T10" fmla="*/ 2 w 2136"/>
                <a:gd name="T11" fmla="*/ 1353 h 1417"/>
                <a:gd name="T12" fmla="*/ 0 w 2136"/>
                <a:gd name="T13" fmla="*/ 1362 h 1417"/>
                <a:gd name="T14" fmla="*/ 0 w 2136"/>
                <a:gd name="T15" fmla="*/ 1369 h 1417"/>
                <a:gd name="T16" fmla="*/ 2 w 2136"/>
                <a:gd name="T17" fmla="*/ 1378 h 1417"/>
                <a:gd name="T18" fmla="*/ 4 w 2136"/>
                <a:gd name="T19" fmla="*/ 1385 h 1417"/>
                <a:gd name="T20" fmla="*/ 8 w 2136"/>
                <a:gd name="T21" fmla="*/ 1392 h 1417"/>
                <a:gd name="T22" fmla="*/ 8 w 2136"/>
                <a:gd name="T23" fmla="*/ 1392 h 1417"/>
                <a:gd name="T24" fmla="*/ 15 w 2136"/>
                <a:gd name="T25" fmla="*/ 1399 h 1417"/>
                <a:gd name="T26" fmla="*/ 21 w 2136"/>
                <a:gd name="T27" fmla="*/ 1406 h 1417"/>
                <a:gd name="T28" fmla="*/ 27 w 2136"/>
                <a:gd name="T29" fmla="*/ 1410 h 1417"/>
                <a:gd name="T30" fmla="*/ 34 w 2136"/>
                <a:gd name="T31" fmla="*/ 1414 h 1417"/>
                <a:gd name="T32" fmla="*/ 42 w 2136"/>
                <a:gd name="T33" fmla="*/ 1416 h 1417"/>
                <a:gd name="T34" fmla="*/ 50 w 2136"/>
                <a:gd name="T35" fmla="*/ 1416 h 1417"/>
                <a:gd name="T36" fmla="*/ 59 w 2136"/>
                <a:gd name="T37" fmla="*/ 1416 h 1417"/>
                <a:gd name="T38" fmla="*/ 68 w 2136"/>
                <a:gd name="T39" fmla="*/ 1416 h 1417"/>
                <a:gd name="T40" fmla="*/ 73 w 2136"/>
                <a:gd name="T41" fmla="*/ 1412 h 1417"/>
                <a:gd name="T42" fmla="*/ 82 w 2136"/>
                <a:gd name="T43" fmla="*/ 1408 h 1417"/>
                <a:gd name="T44" fmla="*/ 2184 w 2136"/>
                <a:gd name="T45" fmla="*/ 96 h 1417"/>
                <a:gd name="T46" fmla="*/ 2184 w 2136"/>
                <a:gd name="T47" fmla="*/ 96 h 1417"/>
                <a:gd name="T48" fmla="*/ 2193 w 2136"/>
                <a:gd name="T49" fmla="*/ 93 h 1417"/>
                <a:gd name="T50" fmla="*/ 2197 w 2136"/>
                <a:gd name="T51" fmla="*/ 86 h 1417"/>
                <a:gd name="T52" fmla="*/ 2202 w 2136"/>
                <a:gd name="T53" fmla="*/ 80 h 1417"/>
                <a:gd name="T54" fmla="*/ 2205 w 2136"/>
                <a:gd name="T55" fmla="*/ 71 h 1417"/>
                <a:gd name="T56" fmla="*/ 2207 w 2136"/>
                <a:gd name="T57" fmla="*/ 65 h 1417"/>
                <a:gd name="T58" fmla="*/ 2210 w 2136"/>
                <a:gd name="T59" fmla="*/ 57 h 1417"/>
                <a:gd name="T60" fmla="*/ 2210 w 2136"/>
                <a:gd name="T61" fmla="*/ 48 h 1417"/>
                <a:gd name="T62" fmla="*/ 2207 w 2136"/>
                <a:gd name="T63" fmla="*/ 40 h 1417"/>
                <a:gd name="T64" fmla="*/ 2205 w 2136"/>
                <a:gd name="T65" fmla="*/ 31 h 1417"/>
                <a:gd name="T66" fmla="*/ 2202 w 2136"/>
                <a:gd name="T67" fmla="*/ 25 h 1417"/>
                <a:gd name="T68" fmla="*/ 2202 w 2136"/>
                <a:gd name="T69" fmla="*/ 25 h 1417"/>
                <a:gd name="T70" fmla="*/ 2195 w 2136"/>
                <a:gd name="T71" fmla="*/ 19 h 1417"/>
                <a:gd name="T72" fmla="*/ 2189 w 2136"/>
                <a:gd name="T73" fmla="*/ 13 h 1417"/>
                <a:gd name="T74" fmla="*/ 2182 w 2136"/>
                <a:gd name="T75" fmla="*/ 8 h 1417"/>
                <a:gd name="T76" fmla="*/ 2177 w 2136"/>
                <a:gd name="T77" fmla="*/ 4 h 1417"/>
                <a:gd name="T78" fmla="*/ 2168 w 2136"/>
                <a:gd name="T79" fmla="*/ 2 h 1417"/>
                <a:gd name="T80" fmla="*/ 2159 w 2136"/>
                <a:gd name="T81" fmla="*/ 0 h 1417"/>
                <a:gd name="T82" fmla="*/ 2151 w 2136"/>
                <a:gd name="T83" fmla="*/ 2 h 1417"/>
                <a:gd name="T84" fmla="*/ 2145 w 2136"/>
                <a:gd name="T85" fmla="*/ 2 h 1417"/>
                <a:gd name="T86" fmla="*/ 2136 w 2136"/>
                <a:gd name="T87" fmla="*/ 6 h 1417"/>
                <a:gd name="T88" fmla="*/ 2128 w 2136"/>
                <a:gd name="T89" fmla="*/ 8 h 1417"/>
                <a:gd name="T90" fmla="*/ 25 w 2136"/>
                <a:gd name="T91" fmla="*/ 1321 h 1417"/>
                <a:gd name="T92" fmla="*/ 25 w 2136"/>
                <a:gd name="T93" fmla="*/ 1321 h 141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136" h="1417">
                  <a:moveTo>
                    <a:pt x="25" y="1321"/>
                  </a:moveTo>
                  <a:lnTo>
                    <a:pt x="17" y="1325"/>
                  </a:lnTo>
                  <a:lnTo>
                    <a:pt x="13" y="1332"/>
                  </a:lnTo>
                  <a:lnTo>
                    <a:pt x="8" y="1339"/>
                  </a:lnTo>
                  <a:lnTo>
                    <a:pt x="4" y="1346"/>
                  </a:lnTo>
                  <a:lnTo>
                    <a:pt x="2" y="1353"/>
                  </a:lnTo>
                  <a:lnTo>
                    <a:pt x="0" y="1362"/>
                  </a:lnTo>
                  <a:lnTo>
                    <a:pt x="0" y="1369"/>
                  </a:lnTo>
                  <a:lnTo>
                    <a:pt x="2" y="1378"/>
                  </a:lnTo>
                  <a:lnTo>
                    <a:pt x="4" y="1385"/>
                  </a:lnTo>
                  <a:lnTo>
                    <a:pt x="8" y="1392"/>
                  </a:lnTo>
                  <a:lnTo>
                    <a:pt x="15" y="1399"/>
                  </a:lnTo>
                  <a:lnTo>
                    <a:pt x="21" y="1406"/>
                  </a:lnTo>
                  <a:lnTo>
                    <a:pt x="27" y="1410"/>
                  </a:lnTo>
                  <a:lnTo>
                    <a:pt x="34" y="1414"/>
                  </a:lnTo>
                  <a:lnTo>
                    <a:pt x="42" y="1416"/>
                  </a:lnTo>
                  <a:lnTo>
                    <a:pt x="50" y="1416"/>
                  </a:lnTo>
                  <a:lnTo>
                    <a:pt x="59" y="1416"/>
                  </a:lnTo>
                  <a:lnTo>
                    <a:pt x="68" y="1416"/>
                  </a:lnTo>
                  <a:lnTo>
                    <a:pt x="73" y="1412"/>
                  </a:lnTo>
                  <a:lnTo>
                    <a:pt x="82" y="1408"/>
                  </a:lnTo>
                  <a:lnTo>
                    <a:pt x="2109" y="96"/>
                  </a:lnTo>
                  <a:lnTo>
                    <a:pt x="2118" y="93"/>
                  </a:lnTo>
                  <a:lnTo>
                    <a:pt x="2122" y="86"/>
                  </a:lnTo>
                  <a:lnTo>
                    <a:pt x="2127" y="80"/>
                  </a:lnTo>
                  <a:lnTo>
                    <a:pt x="2130" y="71"/>
                  </a:lnTo>
                  <a:lnTo>
                    <a:pt x="2132" y="65"/>
                  </a:lnTo>
                  <a:lnTo>
                    <a:pt x="2135" y="57"/>
                  </a:lnTo>
                  <a:lnTo>
                    <a:pt x="2135" y="48"/>
                  </a:lnTo>
                  <a:lnTo>
                    <a:pt x="2132" y="40"/>
                  </a:lnTo>
                  <a:lnTo>
                    <a:pt x="2130" y="31"/>
                  </a:lnTo>
                  <a:lnTo>
                    <a:pt x="2127" y="25"/>
                  </a:lnTo>
                  <a:lnTo>
                    <a:pt x="2120" y="19"/>
                  </a:lnTo>
                  <a:lnTo>
                    <a:pt x="2114" y="13"/>
                  </a:lnTo>
                  <a:lnTo>
                    <a:pt x="2107" y="8"/>
                  </a:lnTo>
                  <a:lnTo>
                    <a:pt x="2102" y="4"/>
                  </a:lnTo>
                  <a:lnTo>
                    <a:pt x="2093" y="2"/>
                  </a:lnTo>
                  <a:lnTo>
                    <a:pt x="2084" y="0"/>
                  </a:lnTo>
                  <a:lnTo>
                    <a:pt x="2076" y="2"/>
                  </a:lnTo>
                  <a:lnTo>
                    <a:pt x="2070" y="2"/>
                  </a:lnTo>
                  <a:lnTo>
                    <a:pt x="2061" y="6"/>
                  </a:lnTo>
                  <a:lnTo>
                    <a:pt x="2053" y="8"/>
                  </a:lnTo>
                  <a:lnTo>
                    <a:pt x="25" y="132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91"/>
            <p:cNvSpPr>
              <a:spLocks/>
            </p:cNvSpPr>
            <p:nvPr/>
          </p:nvSpPr>
          <p:spPr bwMode="auto">
            <a:xfrm>
              <a:off x="2622" y="1784"/>
              <a:ext cx="933" cy="337"/>
            </a:xfrm>
            <a:custGeom>
              <a:avLst/>
              <a:gdLst>
                <a:gd name="T0" fmla="*/ 932 w 933"/>
                <a:gd name="T1" fmla="*/ 188 h 338"/>
                <a:gd name="T2" fmla="*/ 813 w 933"/>
                <a:gd name="T3" fmla="*/ 262 h 338"/>
                <a:gd name="T4" fmla="*/ 0 w 933"/>
                <a:gd name="T5" fmla="*/ 75 h 338"/>
                <a:gd name="T6" fmla="*/ 122 w 933"/>
                <a:gd name="T7" fmla="*/ 0 h 338"/>
                <a:gd name="T8" fmla="*/ 932 w 933"/>
                <a:gd name="T9" fmla="*/ 188 h 338"/>
                <a:gd name="T10" fmla="*/ 932 w 933"/>
                <a:gd name="T11" fmla="*/ 188 h 3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33" h="338">
                  <a:moveTo>
                    <a:pt x="932" y="263"/>
                  </a:moveTo>
                  <a:lnTo>
                    <a:pt x="813" y="337"/>
                  </a:lnTo>
                  <a:lnTo>
                    <a:pt x="0" y="75"/>
                  </a:lnTo>
                  <a:lnTo>
                    <a:pt x="122" y="0"/>
                  </a:lnTo>
                  <a:lnTo>
                    <a:pt x="932" y="26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92"/>
            <p:cNvSpPr>
              <a:spLocks/>
            </p:cNvSpPr>
            <p:nvPr/>
          </p:nvSpPr>
          <p:spPr bwMode="auto">
            <a:xfrm>
              <a:off x="2622" y="1784"/>
              <a:ext cx="933" cy="337"/>
            </a:xfrm>
            <a:custGeom>
              <a:avLst/>
              <a:gdLst>
                <a:gd name="T0" fmla="*/ 932 w 933"/>
                <a:gd name="T1" fmla="*/ 188 h 338"/>
                <a:gd name="T2" fmla="*/ 813 w 933"/>
                <a:gd name="T3" fmla="*/ 262 h 338"/>
                <a:gd name="T4" fmla="*/ 0 w 933"/>
                <a:gd name="T5" fmla="*/ 75 h 338"/>
                <a:gd name="T6" fmla="*/ 122 w 933"/>
                <a:gd name="T7" fmla="*/ 0 h 338"/>
                <a:gd name="T8" fmla="*/ 932 w 933"/>
                <a:gd name="T9" fmla="*/ 188 h 338"/>
                <a:gd name="T10" fmla="*/ 932 w 933"/>
                <a:gd name="T11" fmla="*/ 188 h 3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33" h="338">
                  <a:moveTo>
                    <a:pt x="932" y="263"/>
                  </a:moveTo>
                  <a:lnTo>
                    <a:pt x="813" y="337"/>
                  </a:lnTo>
                  <a:lnTo>
                    <a:pt x="0" y="75"/>
                  </a:lnTo>
                  <a:lnTo>
                    <a:pt x="122" y="0"/>
                  </a:lnTo>
                  <a:lnTo>
                    <a:pt x="932" y="26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93"/>
            <p:cNvSpPr>
              <a:spLocks/>
            </p:cNvSpPr>
            <p:nvPr/>
          </p:nvSpPr>
          <p:spPr bwMode="auto">
            <a:xfrm>
              <a:off x="3007" y="1497"/>
              <a:ext cx="216" cy="922"/>
            </a:xfrm>
            <a:custGeom>
              <a:avLst/>
              <a:gdLst>
                <a:gd name="T0" fmla="*/ 421 w 214"/>
                <a:gd name="T1" fmla="*/ 0 h 925"/>
                <a:gd name="T2" fmla="*/ 179 w 214"/>
                <a:gd name="T3" fmla="*/ 75 h 925"/>
                <a:gd name="T4" fmla="*/ 0 w 214"/>
                <a:gd name="T5" fmla="*/ 722 h 925"/>
                <a:gd name="T6" fmla="*/ 229 w 214"/>
                <a:gd name="T7" fmla="*/ 670 h 925"/>
                <a:gd name="T8" fmla="*/ 421 w 214"/>
                <a:gd name="T9" fmla="*/ 0 h 925"/>
                <a:gd name="T10" fmla="*/ 421 w 214"/>
                <a:gd name="T11" fmla="*/ 0 h 9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4" h="925">
                  <a:moveTo>
                    <a:pt x="213" y="0"/>
                  </a:moveTo>
                  <a:lnTo>
                    <a:pt x="95" y="75"/>
                  </a:lnTo>
                  <a:lnTo>
                    <a:pt x="0" y="924"/>
                  </a:lnTo>
                  <a:lnTo>
                    <a:pt x="120" y="845"/>
                  </a:lnTo>
                  <a:lnTo>
                    <a:pt x="213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94"/>
            <p:cNvSpPr>
              <a:spLocks/>
            </p:cNvSpPr>
            <p:nvPr/>
          </p:nvSpPr>
          <p:spPr bwMode="auto">
            <a:xfrm>
              <a:off x="3007" y="1497"/>
              <a:ext cx="216" cy="922"/>
            </a:xfrm>
            <a:custGeom>
              <a:avLst/>
              <a:gdLst>
                <a:gd name="T0" fmla="*/ 421 w 214"/>
                <a:gd name="T1" fmla="*/ 0 h 925"/>
                <a:gd name="T2" fmla="*/ 179 w 214"/>
                <a:gd name="T3" fmla="*/ 75 h 925"/>
                <a:gd name="T4" fmla="*/ 0 w 214"/>
                <a:gd name="T5" fmla="*/ 722 h 925"/>
                <a:gd name="T6" fmla="*/ 229 w 214"/>
                <a:gd name="T7" fmla="*/ 670 h 925"/>
                <a:gd name="T8" fmla="*/ 421 w 214"/>
                <a:gd name="T9" fmla="*/ 0 h 925"/>
                <a:gd name="T10" fmla="*/ 421 w 214"/>
                <a:gd name="T11" fmla="*/ 0 h 9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4" h="925">
                  <a:moveTo>
                    <a:pt x="213" y="0"/>
                  </a:moveTo>
                  <a:lnTo>
                    <a:pt x="95" y="75"/>
                  </a:lnTo>
                  <a:lnTo>
                    <a:pt x="0" y="924"/>
                  </a:lnTo>
                  <a:lnTo>
                    <a:pt x="120" y="845"/>
                  </a:lnTo>
                  <a:lnTo>
                    <a:pt x="213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95"/>
            <p:cNvSpPr>
              <a:spLocks/>
            </p:cNvSpPr>
            <p:nvPr/>
          </p:nvSpPr>
          <p:spPr bwMode="auto">
            <a:xfrm>
              <a:off x="1897" y="2307"/>
              <a:ext cx="932" cy="340"/>
            </a:xfrm>
            <a:custGeom>
              <a:avLst/>
              <a:gdLst>
                <a:gd name="T0" fmla="*/ 1005 w 931"/>
                <a:gd name="T1" fmla="*/ 263 h 340"/>
                <a:gd name="T2" fmla="*/ 887 w 931"/>
                <a:gd name="T3" fmla="*/ 339 h 340"/>
                <a:gd name="T4" fmla="*/ 0 w 931"/>
                <a:gd name="T5" fmla="*/ 78 h 340"/>
                <a:gd name="T6" fmla="*/ 119 w 931"/>
                <a:gd name="T7" fmla="*/ 0 h 340"/>
                <a:gd name="T8" fmla="*/ 1005 w 931"/>
                <a:gd name="T9" fmla="*/ 263 h 340"/>
                <a:gd name="T10" fmla="*/ 1005 w 931"/>
                <a:gd name="T11" fmla="*/ 263 h 3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31" h="340">
                  <a:moveTo>
                    <a:pt x="930" y="263"/>
                  </a:moveTo>
                  <a:lnTo>
                    <a:pt x="812" y="339"/>
                  </a:lnTo>
                  <a:lnTo>
                    <a:pt x="0" y="78"/>
                  </a:lnTo>
                  <a:lnTo>
                    <a:pt x="119" y="0"/>
                  </a:lnTo>
                  <a:lnTo>
                    <a:pt x="930" y="26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96"/>
            <p:cNvSpPr>
              <a:spLocks/>
            </p:cNvSpPr>
            <p:nvPr/>
          </p:nvSpPr>
          <p:spPr bwMode="auto">
            <a:xfrm>
              <a:off x="1897" y="2307"/>
              <a:ext cx="932" cy="340"/>
            </a:xfrm>
            <a:custGeom>
              <a:avLst/>
              <a:gdLst>
                <a:gd name="T0" fmla="*/ 1005 w 931"/>
                <a:gd name="T1" fmla="*/ 263 h 340"/>
                <a:gd name="T2" fmla="*/ 887 w 931"/>
                <a:gd name="T3" fmla="*/ 339 h 340"/>
                <a:gd name="T4" fmla="*/ 0 w 931"/>
                <a:gd name="T5" fmla="*/ 78 h 340"/>
                <a:gd name="T6" fmla="*/ 119 w 931"/>
                <a:gd name="T7" fmla="*/ 0 h 340"/>
                <a:gd name="T8" fmla="*/ 1005 w 931"/>
                <a:gd name="T9" fmla="*/ 263 h 340"/>
                <a:gd name="T10" fmla="*/ 1005 w 931"/>
                <a:gd name="T11" fmla="*/ 263 h 3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31" h="340">
                  <a:moveTo>
                    <a:pt x="930" y="263"/>
                  </a:moveTo>
                  <a:lnTo>
                    <a:pt x="812" y="339"/>
                  </a:lnTo>
                  <a:lnTo>
                    <a:pt x="0" y="78"/>
                  </a:lnTo>
                  <a:lnTo>
                    <a:pt x="119" y="0"/>
                  </a:lnTo>
                  <a:lnTo>
                    <a:pt x="930" y="26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97"/>
            <p:cNvSpPr>
              <a:spLocks/>
            </p:cNvSpPr>
            <p:nvPr/>
          </p:nvSpPr>
          <p:spPr bwMode="auto">
            <a:xfrm>
              <a:off x="2257" y="2015"/>
              <a:ext cx="212" cy="923"/>
            </a:xfrm>
            <a:custGeom>
              <a:avLst/>
              <a:gdLst>
                <a:gd name="T0" fmla="*/ 137 w 213"/>
                <a:gd name="T1" fmla="*/ 0 h 925"/>
                <a:gd name="T2" fmla="*/ 94 w 213"/>
                <a:gd name="T3" fmla="*/ 77 h 925"/>
                <a:gd name="T4" fmla="*/ 0 w 213"/>
                <a:gd name="T5" fmla="*/ 774 h 925"/>
                <a:gd name="T6" fmla="*/ 106 w 213"/>
                <a:gd name="T7" fmla="*/ 695 h 925"/>
                <a:gd name="T8" fmla="*/ 137 w 213"/>
                <a:gd name="T9" fmla="*/ 0 h 925"/>
                <a:gd name="T10" fmla="*/ 137 w 213"/>
                <a:gd name="T11" fmla="*/ 0 h 9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3" h="925">
                  <a:moveTo>
                    <a:pt x="212" y="0"/>
                  </a:moveTo>
                  <a:lnTo>
                    <a:pt x="94" y="77"/>
                  </a:lnTo>
                  <a:lnTo>
                    <a:pt x="0" y="924"/>
                  </a:lnTo>
                  <a:lnTo>
                    <a:pt x="119" y="845"/>
                  </a:lnTo>
                  <a:lnTo>
                    <a:pt x="212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98"/>
            <p:cNvSpPr>
              <a:spLocks/>
            </p:cNvSpPr>
            <p:nvPr/>
          </p:nvSpPr>
          <p:spPr bwMode="auto">
            <a:xfrm>
              <a:off x="2257" y="2015"/>
              <a:ext cx="212" cy="923"/>
            </a:xfrm>
            <a:custGeom>
              <a:avLst/>
              <a:gdLst>
                <a:gd name="T0" fmla="*/ 137 w 213"/>
                <a:gd name="T1" fmla="*/ 0 h 925"/>
                <a:gd name="T2" fmla="*/ 94 w 213"/>
                <a:gd name="T3" fmla="*/ 77 h 925"/>
                <a:gd name="T4" fmla="*/ 0 w 213"/>
                <a:gd name="T5" fmla="*/ 774 h 925"/>
                <a:gd name="T6" fmla="*/ 106 w 213"/>
                <a:gd name="T7" fmla="*/ 695 h 925"/>
                <a:gd name="T8" fmla="*/ 137 w 213"/>
                <a:gd name="T9" fmla="*/ 0 h 925"/>
                <a:gd name="T10" fmla="*/ 137 w 213"/>
                <a:gd name="T11" fmla="*/ 0 h 9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3" h="925">
                  <a:moveTo>
                    <a:pt x="212" y="0"/>
                  </a:moveTo>
                  <a:lnTo>
                    <a:pt x="94" y="77"/>
                  </a:lnTo>
                  <a:lnTo>
                    <a:pt x="0" y="924"/>
                  </a:lnTo>
                  <a:lnTo>
                    <a:pt x="119" y="845"/>
                  </a:lnTo>
                  <a:lnTo>
                    <a:pt x="212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99"/>
            <p:cNvSpPr>
              <a:spLocks/>
            </p:cNvSpPr>
            <p:nvPr/>
          </p:nvSpPr>
          <p:spPr bwMode="auto">
            <a:xfrm>
              <a:off x="1724" y="2429"/>
              <a:ext cx="456" cy="615"/>
            </a:xfrm>
            <a:custGeom>
              <a:avLst/>
              <a:gdLst>
                <a:gd name="T0" fmla="*/ 180 w 456"/>
                <a:gd name="T1" fmla="*/ 263 h 617"/>
                <a:gd name="T2" fmla="*/ 0 w 456"/>
                <a:gd name="T3" fmla="*/ 62 h 617"/>
                <a:gd name="T4" fmla="*/ 99 w 456"/>
                <a:gd name="T5" fmla="*/ 0 h 617"/>
                <a:gd name="T6" fmla="*/ 277 w 456"/>
                <a:gd name="T7" fmla="*/ 200 h 617"/>
                <a:gd name="T8" fmla="*/ 455 w 456"/>
                <a:gd name="T9" fmla="*/ 431 h 617"/>
                <a:gd name="T10" fmla="*/ 355 w 456"/>
                <a:gd name="T11" fmla="*/ 466 h 617"/>
                <a:gd name="T12" fmla="*/ 180 w 456"/>
                <a:gd name="T13" fmla="*/ 263 h 617"/>
                <a:gd name="T14" fmla="*/ 180 w 456"/>
                <a:gd name="T15" fmla="*/ 263 h 6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6" h="617">
                  <a:moveTo>
                    <a:pt x="180" y="338"/>
                  </a:moveTo>
                  <a:lnTo>
                    <a:pt x="0" y="62"/>
                  </a:lnTo>
                  <a:lnTo>
                    <a:pt x="99" y="0"/>
                  </a:lnTo>
                  <a:lnTo>
                    <a:pt x="277" y="275"/>
                  </a:lnTo>
                  <a:lnTo>
                    <a:pt x="455" y="551"/>
                  </a:lnTo>
                  <a:lnTo>
                    <a:pt x="355" y="616"/>
                  </a:lnTo>
                  <a:lnTo>
                    <a:pt x="180" y="33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00"/>
            <p:cNvSpPr>
              <a:spLocks/>
            </p:cNvSpPr>
            <p:nvPr/>
          </p:nvSpPr>
          <p:spPr bwMode="auto">
            <a:xfrm>
              <a:off x="1724" y="2429"/>
              <a:ext cx="456" cy="615"/>
            </a:xfrm>
            <a:custGeom>
              <a:avLst/>
              <a:gdLst>
                <a:gd name="T0" fmla="*/ 180 w 456"/>
                <a:gd name="T1" fmla="*/ 263 h 617"/>
                <a:gd name="T2" fmla="*/ 0 w 456"/>
                <a:gd name="T3" fmla="*/ 62 h 617"/>
                <a:gd name="T4" fmla="*/ 99 w 456"/>
                <a:gd name="T5" fmla="*/ 0 h 617"/>
                <a:gd name="T6" fmla="*/ 277 w 456"/>
                <a:gd name="T7" fmla="*/ 200 h 617"/>
                <a:gd name="T8" fmla="*/ 455 w 456"/>
                <a:gd name="T9" fmla="*/ 431 h 617"/>
                <a:gd name="T10" fmla="*/ 355 w 456"/>
                <a:gd name="T11" fmla="*/ 466 h 617"/>
                <a:gd name="T12" fmla="*/ 180 w 456"/>
                <a:gd name="T13" fmla="*/ 263 h 617"/>
                <a:gd name="T14" fmla="*/ 180 w 456"/>
                <a:gd name="T15" fmla="*/ 263 h 6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6" h="617">
                  <a:moveTo>
                    <a:pt x="180" y="338"/>
                  </a:moveTo>
                  <a:lnTo>
                    <a:pt x="0" y="62"/>
                  </a:lnTo>
                  <a:lnTo>
                    <a:pt x="99" y="0"/>
                  </a:lnTo>
                  <a:lnTo>
                    <a:pt x="277" y="275"/>
                  </a:lnTo>
                  <a:lnTo>
                    <a:pt x="455" y="551"/>
                  </a:lnTo>
                  <a:lnTo>
                    <a:pt x="355" y="616"/>
                  </a:lnTo>
                  <a:lnTo>
                    <a:pt x="180" y="33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01"/>
            <p:cNvSpPr>
              <a:spLocks/>
            </p:cNvSpPr>
            <p:nvPr/>
          </p:nvSpPr>
          <p:spPr bwMode="auto">
            <a:xfrm>
              <a:off x="3113" y="1488"/>
              <a:ext cx="192" cy="139"/>
            </a:xfrm>
            <a:custGeom>
              <a:avLst/>
              <a:gdLst>
                <a:gd name="T0" fmla="*/ 407 w 190"/>
                <a:gd name="T1" fmla="*/ 47 h 141"/>
                <a:gd name="T2" fmla="*/ 374 w 190"/>
                <a:gd name="T3" fmla="*/ 46 h 141"/>
                <a:gd name="T4" fmla="*/ 332 w 190"/>
                <a:gd name="T5" fmla="*/ 45 h 141"/>
                <a:gd name="T6" fmla="*/ 278 w 190"/>
                <a:gd name="T7" fmla="*/ 43 h 141"/>
                <a:gd name="T8" fmla="*/ 227 w 190"/>
                <a:gd name="T9" fmla="*/ 39 h 141"/>
                <a:gd name="T10" fmla="*/ 187 w 190"/>
                <a:gd name="T11" fmla="*/ 37 h 141"/>
                <a:gd name="T12" fmla="*/ 149 w 190"/>
                <a:gd name="T13" fmla="*/ 35 h 141"/>
                <a:gd name="T14" fmla="*/ 128 w 190"/>
                <a:gd name="T15" fmla="*/ 35 h 141"/>
                <a:gd name="T16" fmla="*/ 39 w 190"/>
                <a:gd name="T17" fmla="*/ 35 h 141"/>
                <a:gd name="T18" fmla="*/ 28 w 190"/>
                <a:gd name="T19" fmla="*/ 35 h 141"/>
                <a:gd name="T20" fmla="*/ 23 w 190"/>
                <a:gd name="T21" fmla="*/ 35 h 141"/>
                <a:gd name="T22" fmla="*/ 23 w 190"/>
                <a:gd name="T23" fmla="*/ 35 h 141"/>
                <a:gd name="T24" fmla="*/ 18 w 190"/>
                <a:gd name="T25" fmla="*/ 35 h 141"/>
                <a:gd name="T26" fmla="*/ 12 w 190"/>
                <a:gd name="T27" fmla="*/ 35 h 141"/>
                <a:gd name="T28" fmla="*/ 7 w 190"/>
                <a:gd name="T29" fmla="*/ 35 h 141"/>
                <a:gd name="T30" fmla="*/ 5 w 190"/>
                <a:gd name="T31" fmla="*/ 35 h 141"/>
                <a:gd name="T32" fmla="*/ 2 w 190"/>
                <a:gd name="T33" fmla="*/ 35 h 141"/>
                <a:gd name="T34" fmla="*/ 0 w 190"/>
                <a:gd name="T35" fmla="*/ 35 h 141"/>
                <a:gd name="T36" fmla="*/ 0 w 190"/>
                <a:gd name="T37" fmla="*/ 27 h 141"/>
                <a:gd name="T38" fmla="*/ 0 w 190"/>
                <a:gd name="T39" fmla="*/ 17 h 141"/>
                <a:gd name="T40" fmla="*/ 2 w 190"/>
                <a:gd name="T41" fmla="*/ 8 h 141"/>
                <a:gd name="T42" fmla="*/ 5 w 190"/>
                <a:gd name="T43" fmla="*/ 0 h 141"/>
                <a:gd name="T44" fmla="*/ 407 w 190"/>
                <a:gd name="T45" fmla="*/ 47 h 14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0" h="141">
                  <a:moveTo>
                    <a:pt x="189" y="140"/>
                  </a:moveTo>
                  <a:lnTo>
                    <a:pt x="172" y="137"/>
                  </a:lnTo>
                  <a:lnTo>
                    <a:pt x="151" y="135"/>
                  </a:lnTo>
                  <a:lnTo>
                    <a:pt x="129" y="131"/>
                  </a:lnTo>
                  <a:lnTo>
                    <a:pt x="110" y="124"/>
                  </a:lnTo>
                  <a:lnTo>
                    <a:pt x="90" y="120"/>
                  </a:lnTo>
                  <a:lnTo>
                    <a:pt x="71" y="114"/>
                  </a:lnTo>
                  <a:lnTo>
                    <a:pt x="53" y="108"/>
                  </a:lnTo>
                  <a:lnTo>
                    <a:pt x="39" y="101"/>
                  </a:lnTo>
                  <a:lnTo>
                    <a:pt x="28" y="94"/>
                  </a:lnTo>
                  <a:lnTo>
                    <a:pt x="23" y="87"/>
                  </a:lnTo>
                  <a:lnTo>
                    <a:pt x="18" y="80"/>
                  </a:lnTo>
                  <a:lnTo>
                    <a:pt x="12" y="71"/>
                  </a:lnTo>
                  <a:lnTo>
                    <a:pt x="7" y="63"/>
                  </a:lnTo>
                  <a:lnTo>
                    <a:pt x="5" y="55"/>
                  </a:lnTo>
                  <a:lnTo>
                    <a:pt x="2" y="46"/>
                  </a:lnTo>
                  <a:lnTo>
                    <a:pt x="0" y="36"/>
                  </a:lnTo>
                  <a:lnTo>
                    <a:pt x="0" y="27"/>
                  </a:lnTo>
                  <a:lnTo>
                    <a:pt x="0" y="17"/>
                  </a:lnTo>
                  <a:lnTo>
                    <a:pt x="2" y="8"/>
                  </a:lnTo>
                  <a:lnTo>
                    <a:pt x="5" y="0"/>
                  </a:lnTo>
                  <a:lnTo>
                    <a:pt x="189" y="140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02"/>
            <p:cNvSpPr>
              <a:spLocks/>
            </p:cNvSpPr>
            <p:nvPr/>
          </p:nvSpPr>
          <p:spPr bwMode="auto">
            <a:xfrm>
              <a:off x="3113" y="1488"/>
              <a:ext cx="192" cy="139"/>
            </a:xfrm>
            <a:custGeom>
              <a:avLst/>
              <a:gdLst>
                <a:gd name="T0" fmla="*/ 407 w 190"/>
                <a:gd name="T1" fmla="*/ 47 h 141"/>
                <a:gd name="T2" fmla="*/ 374 w 190"/>
                <a:gd name="T3" fmla="*/ 46 h 141"/>
                <a:gd name="T4" fmla="*/ 332 w 190"/>
                <a:gd name="T5" fmla="*/ 45 h 141"/>
                <a:gd name="T6" fmla="*/ 278 w 190"/>
                <a:gd name="T7" fmla="*/ 43 h 141"/>
                <a:gd name="T8" fmla="*/ 227 w 190"/>
                <a:gd name="T9" fmla="*/ 39 h 141"/>
                <a:gd name="T10" fmla="*/ 187 w 190"/>
                <a:gd name="T11" fmla="*/ 37 h 141"/>
                <a:gd name="T12" fmla="*/ 149 w 190"/>
                <a:gd name="T13" fmla="*/ 35 h 141"/>
                <a:gd name="T14" fmla="*/ 128 w 190"/>
                <a:gd name="T15" fmla="*/ 35 h 141"/>
                <a:gd name="T16" fmla="*/ 39 w 190"/>
                <a:gd name="T17" fmla="*/ 35 h 141"/>
                <a:gd name="T18" fmla="*/ 28 w 190"/>
                <a:gd name="T19" fmla="*/ 35 h 141"/>
                <a:gd name="T20" fmla="*/ 23 w 190"/>
                <a:gd name="T21" fmla="*/ 35 h 141"/>
                <a:gd name="T22" fmla="*/ 23 w 190"/>
                <a:gd name="T23" fmla="*/ 35 h 141"/>
                <a:gd name="T24" fmla="*/ 18 w 190"/>
                <a:gd name="T25" fmla="*/ 35 h 141"/>
                <a:gd name="T26" fmla="*/ 12 w 190"/>
                <a:gd name="T27" fmla="*/ 35 h 141"/>
                <a:gd name="T28" fmla="*/ 7 w 190"/>
                <a:gd name="T29" fmla="*/ 35 h 141"/>
                <a:gd name="T30" fmla="*/ 5 w 190"/>
                <a:gd name="T31" fmla="*/ 35 h 141"/>
                <a:gd name="T32" fmla="*/ 2 w 190"/>
                <a:gd name="T33" fmla="*/ 35 h 141"/>
                <a:gd name="T34" fmla="*/ 0 w 190"/>
                <a:gd name="T35" fmla="*/ 35 h 141"/>
                <a:gd name="T36" fmla="*/ 0 w 190"/>
                <a:gd name="T37" fmla="*/ 27 h 141"/>
                <a:gd name="T38" fmla="*/ 0 w 190"/>
                <a:gd name="T39" fmla="*/ 17 h 141"/>
                <a:gd name="T40" fmla="*/ 2 w 190"/>
                <a:gd name="T41" fmla="*/ 8 h 141"/>
                <a:gd name="T42" fmla="*/ 5 w 190"/>
                <a:gd name="T43" fmla="*/ 0 h 14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90" h="141">
                  <a:moveTo>
                    <a:pt x="189" y="140"/>
                  </a:moveTo>
                  <a:lnTo>
                    <a:pt x="172" y="137"/>
                  </a:lnTo>
                  <a:lnTo>
                    <a:pt x="151" y="135"/>
                  </a:lnTo>
                  <a:lnTo>
                    <a:pt x="129" y="131"/>
                  </a:lnTo>
                  <a:lnTo>
                    <a:pt x="110" y="124"/>
                  </a:lnTo>
                  <a:lnTo>
                    <a:pt x="90" y="120"/>
                  </a:lnTo>
                  <a:lnTo>
                    <a:pt x="71" y="114"/>
                  </a:lnTo>
                  <a:lnTo>
                    <a:pt x="53" y="108"/>
                  </a:lnTo>
                  <a:lnTo>
                    <a:pt x="39" y="101"/>
                  </a:lnTo>
                  <a:lnTo>
                    <a:pt x="28" y="94"/>
                  </a:lnTo>
                  <a:lnTo>
                    <a:pt x="23" y="87"/>
                  </a:lnTo>
                  <a:lnTo>
                    <a:pt x="18" y="80"/>
                  </a:lnTo>
                  <a:lnTo>
                    <a:pt x="12" y="71"/>
                  </a:lnTo>
                  <a:lnTo>
                    <a:pt x="7" y="63"/>
                  </a:lnTo>
                  <a:lnTo>
                    <a:pt x="5" y="55"/>
                  </a:lnTo>
                  <a:lnTo>
                    <a:pt x="2" y="46"/>
                  </a:lnTo>
                  <a:lnTo>
                    <a:pt x="0" y="36"/>
                  </a:lnTo>
                  <a:lnTo>
                    <a:pt x="0" y="27"/>
                  </a:lnTo>
                  <a:lnTo>
                    <a:pt x="0" y="17"/>
                  </a:lnTo>
                  <a:lnTo>
                    <a:pt x="2" y="8"/>
                  </a:lnTo>
                  <a:lnTo>
                    <a:pt x="5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103"/>
            <p:cNvSpPr>
              <a:spLocks/>
            </p:cNvSpPr>
            <p:nvPr/>
          </p:nvSpPr>
          <p:spPr bwMode="auto">
            <a:xfrm>
              <a:off x="3207" y="1580"/>
              <a:ext cx="167" cy="130"/>
            </a:xfrm>
            <a:custGeom>
              <a:avLst/>
              <a:gdLst>
                <a:gd name="T0" fmla="*/ 166 w 167"/>
                <a:gd name="T1" fmla="*/ 129 h 130"/>
                <a:gd name="T2" fmla="*/ 153 w 167"/>
                <a:gd name="T3" fmla="*/ 124 h 130"/>
                <a:gd name="T4" fmla="*/ 138 w 167"/>
                <a:gd name="T5" fmla="*/ 121 h 130"/>
                <a:gd name="T6" fmla="*/ 124 w 167"/>
                <a:gd name="T7" fmla="*/ 116 h 130"/>
                <a:gd name="T8" fmla="*/ 111 w 167"/>
                <a:gd name="T9" fmla="*/ 112 h 130"/>
                <a:gd name="T10" fmla="*/ 96 w 167"/>
                <a:gd name="T11" fmla="*/ 105 h 130"/>
                <a:gd name="T12" fmla="*/ 82 w 167"/>
                <a:gd name="T13" fmla="*/ 99 h 130"/>
                <a:gd name="T14" fmla="*/ 67 w 167"/>
                <a:gd name="T15" fmla="*/ 93 h 130"/>
                <a:gd name="T16" fmla="*/ 54 w 167"/>
                <a:gd name="T17" fmla="*/ 87 h 130"/>
                <a:gd name="T18" fmla="*/ 41 w 167"/>
                <a:gd name="T19" fmla="*/ 76 h 130"/>
                <a:gd name="T20" fmla="*/ 29 w 167"/>
                <a:gd name="T21" fmla="*/ 66 h 130"/>
                <a:gd name="T22" fmla="*/ 29 w 167"/>
                <a:gd name="T23" fmla="*/ 66 h 130"/>
                <a:gd name="T24" fmla="*/ 18 w 167"/>
                <a:gd name="T25" fmla="*/ 55 h 130"/>
                <a:gd name="T26" fmla="*/ 9 w 167"/>
                <a:gd name="T27" fmla="*/ 47 h 130"/>
                <a:gd name="T28" fmla="*/ 4 w 167"/>
                <a:gd name="T29" fmla="*/ 38 h 130"/>
                <a:gd name="T30" fmla="*/ 2 w 167"/>
                <a:gd name="T31" fmla="*/ 29 h 130"/>
                <a:gd name="T32" fmla="*/ 0 w 167"/>
                <a:gd name="T33" fmla="*/ 23 h 130"/>
                <a:gd name="T34" fmla="*/ 0 w 167"/>
                <a:gd name="T35" fmla="*/ 17 h 130"/>
                <a:gd name="T36" fmla="*/ 0 w 167"/>
                <a:gd name="T37" fmla="*/ 13 h 130"/>
                <a:gd name="T38" fmla="*/ 2 w 167"/>
                <a:gd name="T39" fmla="*/ 8 h 130"/>
                <a:gd name="T40" fmla="*/ 2 w 167"/>
                <a:gd name="T41" fmla="*/ 4 h 130"/>
                <a:gd name="T42" fmla="*/ 4 w 167"/>
                <a:gd name="T43" fmla="*/ 0 h 130"/>
                <a:gd name="T44" fmla="*/ 4 w 167"/>
                <a:gd name="T45" fmla="*/ 0 h 130"/>
                <a:gd name="T46" fmla="*/ 4 w 167"/>
                <a:gd name="T47" fmla="*/ 0 h 130"/>
                <a:gd name="T48" fmla="*/ 9 w 167"/>
                <a:gd name="T49" fmla="*/ 0 h 130"/>
                <a:gd name="T50" fmla="*/ 16 w 167"/>
                <a:gd name="T51" fmla="*/ 2 h 130"/>
                <a:gd name="T52" fmla="*/ 27 w 167"/>
                <a:gd name="T53" fmla="*/ 4 h 130"/>
                <a:gd name="T54" fmla="*/ 37 w 167"/>
                <a:gd name="T55" fmla="*/ 8 h 130"/>
                <a:gd name="T56" fmla="*/ 50 w 167"/>
                <a:gd name="T57" fmla="*/ 11 h 130"/>
                <a:gd name="T58" fmla="*/ 60 w 167"/>
                <a:gd name="T59" fmla="*/ 15 h 130"/>
                <a:gd name="T60" fmla="*/ 71 w 167"/>
                <a:gd name="T61" fmla="*/ 17 h 130"/>
                <a:gd name="T62" fmla="*/ 82 w 167"/>
                <a:gd name="T63" fmla="*/ 22 h 130"/>
                <a:gd name="T64" fmla="*/ 87 w 167"/>
                <a:gd name="T65" fmla="*/ 25 h 130"/>
                <a:gd name="T66" fmla="*/ 166 w 167"/>
                <a:gd name="T67" fmla="*/ 129 h 1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67" h="130">
                  <a:moveTo>
                    <a:pt x="166" y="129"/>
                  </a:moveTo>
                  <a:lnTo>
                    <a:pt x="153" y="124"/>
                  </a:lnTo>
                  <a:lnTo>
                    <a:pt x="138" y="121"/>
                  </a:lnTo>
                  <a:lnTo>
                    <a:pt x="124" y="116"/>
                  </a:lnTo>
                  <a:lnTo>
                    <a:pt x="111" y="112"/>
                  </a:lnTo>
                  <a:lnTo>
                    <a:pt x="96" y="105"/>
                  </a:lnTo>
                  <a:lnTo>
                    <a:pt x="82" y="99"/>
                  </a:lnTo>
                  <a:lnTo>
                    <a:pt x="67" y="93"/>
                  </a:lnTo>
                  <a:lnTo>
                    <a:pt x="54" y="87"/>
                  </a:lnTo>
                  <a:lnTo>
                    <a:pt x="41" y="76"/>
                  </a:lnTo>
                  <a:lnTo>
                    <a:pt x="29" y="66"/>
                  </a:lnTo>
                  <a:lnTo>
                    <a:pt x="18" y="55"/>
                  </a:lnTo>
                  <a:lnTo>
                    <a:pt x="9" y="47"/>
                  </a:lnTo>
                  <a:lnTo>
                    <a:pt x="4" y="38"/>
                  </a:lnTo>
                  <a:lnTo>
                    <a:pt x="2" y="29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2" y="8"/>
                  </a:lnTo>
                  <a:lnTo>
                    <a:pt x="2" y="4"/>
                  </a:lnTo>
                  <a:lnTo>
                    <a:pt x="4" y="0"/>
                  </a:lnTo>
                  <a:lnTo>
                    <a:pt x="9" y="0"/>
                  </a:lnTo>
                  <a:lnTo>
                    <a:pt x="16" y="2"/>
                  </a:lnTo>
                  <a:lnTo>
                    <a:pt x="27" y="4"/>
                  </a:lnTo>
                  <a:lnTo>
                    <a:pt x="37" y="8"/>
                  </a:lnTo>
                  <a:lnTo>
                    <a:pt x="50" y="11"/>
                  </a:lnTo>
                  <a:lnTo>
                    <a:pt x="60" y="15"/>
                  </a:lnTo>
                  <a:lnTo>
                    <a:pt x="71" y="17"/>
                  </a:lnTo>
                  <a:lnTo>
                    <a:pt x="82" y="22"/>
                  </a:lnTo>
                  <a:lnTo>
                    <a:pt x="87" y="25"/>
                  </a:lnTo>
                  <a:lnTo>
                    <a:pt x="166" y="12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104"/>
            <p:cNvSpPr>
              <a:spLocks/>
            </p:cNvSpPr>
            <p:nvPr/>
          </p:nvSpPr>
          <p:spPr bwMode="auto">
            <a:xfrm>
              <a:off x="3207" y="1580"/>
              <a:ext cx="167" cy="130"/>
            </a:xfrm>
            <a:custGeom>
              <a:avLst/>
              <a:gdLst>
                <a:gd name="T0" fmla="*/ 166 w 167"/>
                <a:gd name="T1" fmla="*/ 129 h 130"/>
                <a:gd name="T2" fmla="*/ 153 w 167"/>
                <a:gd name="T3" fmla="*/ 124 h 130"/>
                <a:gd name="T4" fmla="*/ 138 w 167"/>
                <a:gd name="T5" fmla="*/ 121 h 130"/>
                <a:gd name="T6" fmla="*/ 124 w 167"/>
                <a:gd name="T7" fmla="*/ 116 h 130"/>
                <a:gd name="T8" fmla="*/ 111 w 167"/>
                <a:gd name="T9" fmla="*/ 112 h 130"/>
                <a:gd name="T10" fmla="*/ 96 w 167"/>
                <a:gd name="T11" fmla="*/ 105 h 130"/>
                <a:gd name="T12" fmla="*/ 82 w 167"/>
                <a:gd name="T13" fmla="*/ 99 h 130"/>
                <a:gd name="T14" fmla="*/ 67 w 167"/>
                <a:gd name="T15" fmla="*/ 93 h 130"/>
                <a:gd name="T16" fmla="*/ 54 w 167"/>
                <a:gd name="T17" fmla="*/ 87 h 130"/>
                <a:gd name="T18" fmla="*/ 41 w 167"/>
                <a:gd name="T19" fmla="*/ 76 h 130"/>
                <a:gd name="T20" fmla="*/ 29 w 167"/>
                <a:gd name="T21" fmla="*/ 66 h 130"/>
                <a:gd name="T22" fmla="*/ 29 w 167"/>
                <a:gd name="T23" fmla="*/ 66 h 130"/>
                <a:gd name="T24" fmla="*/ 18 w 167"/>
                <a:gd name="T25" fmla="*/ 55 h 130"/>
                <a:gd name="T26" fmla="*/ 9 w 167"/>
                <a:gd name="T27" fmla="*/ 47 h 130"/>
                <a:gd name="T28" fmla="*/ 4 w 167"/>
                <a:gd name="T29" fmla="*/ 38 h 130"/>
                <a:gd name="T30" fmla="*/ 2 w 167"/>
                <a:gd name="T31" fmla="*/ 29 h 130"/>
                <a:gd name="T32" fmla="*/ 0 w 167"/>
                <a:gd name="T33" fmla="*/ 23 h 130"/>
                <a:gd name="T34" fmla="*/ 0 w 167"/>
                <a:gd name="T35" fmla="*/ 17 h 130"/>
                <a:gd name="T36" fmla="*/ 0 w 167"/>
                <a:gd name="T37" fmla="*/ 13 h 130"/>
                <a:gd name="T38" fmla="*/ 2 w 167"/>
                <a:gd name="T39" fmla="*/ 8 h 130"/>
                <a:gd name="T40" fmla="*/ 2 w 167"/>
                <a:gd name="T41" fmla="*/ 4 h 130"/>
                <a:gd name="T42" fmla="*/ 4 w 167"/>
                <a:gd name="T43" fmla="*/ 0 h 130"/>
                <a:gd name="T44" fmla="*/ 4 w 167"/>
                <a:gd name="T45" fmla="*/ 0 h 130"/>
                <a:gd name="T46" fmla="*/ 4 w 167"/>
                <a:gd name="T47" fmla="*/ 0 h 130"/>
                <a:gd name="T48" fmla="*/ 9 w 167"/>
                <a:gd name="T49" fmla="*/ 0 h 130"/>
                <a:gd name="T50" fmla="*/ 16 w 167"/>
                <a:gd name="T51" fmla="*/ 2 h 130"/>
                <a:gd name="T52" fmla="*/ 27 w 167"/>
                <a:gd name="T53" fmla="*/ 4 h 130"/>
                <a:gd name="T54" fmla="*/ 37 w 167"/>
                <a:gd name="T55" fmla="*/ 8 h 130"/>
                <a:gd name="T56" fmla="*/ 50 w 167"/>
                <a:gd name="T57" fmla="*/ 11 h 130"/>
                <a:gd name="T58" fmla="*/ 60 w 167"/>
                <a:gd name="T59" fmla="*/ 15 h 130"/>
                <a:gd name="T60" fmla="*/ 71 w 167"/>
                <a:gd name="T61" fmla="*/ 17 h 130"/>
                <a:gd name="T62" fmla="*/ 82 w 167"/>
                <a:gd name="T63" fmla="*/ 22 h 130"/>
                <a:gd name="T64" fmla="*/ 87 w 167"/>
                <a:gd name="T65" fmla="*/ 25 h 1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67" h="130">
                  <a:moveTo>
                    <a:pt x="166" y="129"/>
                  </a:moveTo>
                  <a:lnTo>
                    <a:pt x="153" y="124"/>
                  </a:lnTo>
                  <a:lnTo>
                    <a:pt x="138" y="121"/>
                  </a:lnTo>
                  <a:lnTo>
                    <a:pt x="124" y="116"/>
                  </a:lnTo>
                  <a:lnTo>
                    <a:pt x="111" y="112"/>
                  </a:lnTo>
                  <a:lnTo>
                    <a:pt x="96" y="105"/>
                  </a:lnTo>
                  <a:lnTo>
                    <a:pt x="82" y="99"/>
                  </a:lnTo>
                  <a:lnTo>
                    <a:pt x="67" y="93"/>
                  </a:lnTo>
                  <a:lnTo>
                    <a:pt x="54" y="87"/>
                  </a:lnTo>
                  <a:lnTo>
                    <a:pt x="41" y="76"/>
                  </a:lnTo>
                  <a:lnTo>
                    <a:pt x="29" y="66"/>
                  </a:lnTo>
                  <a:lnTo>
                    <a:pt x="18" y="55"/>
                  </a:lnTo>
                  <a:lnTo>
                    <a:pt x="9" y="47"/>
                  </a:lnTo>
                  <a:lnTo>
                    <a:pt x="4" y="38"/>
                  </a:lnTo>
                  <a:lnTo>
                    <a:pt x="2" y="29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2" y="8"/>
                  </a:lnTo>
                  <a:lnTo>
                    <a:pt x="2" y="4"/>
                  </a:lnTo>
                  <a:lnTo>
                    <a:pt x="4" y="0"/>
                  </a:lnTo>
                  <a:lnTo>
                    <a:pt x="9" y="0"/>
                  </a:lnTo>
                  <a:lnTo>
                    <a:pt x="16" y="2"/>
                  </a:lnTo>
                  <a:lnTo>
                    <a:pt x="27" y="4"/>
                  </a:lnTo>
                  <a:lnTo>
                    <a:pt x="37" y="8"/>
                  </a:lnTo>
                  <a:lnTo>
                    <a:pt x="50" y="11"/>
                  </a:lnTo>
                  <a:lnTo>
                    <a:pt x="60" y="15"/>
                  </a:lnTo>
                  <a:lnTo>
                    <a:pt x="71" y="17"/>
                  </a:lnTo>
                  <a:lnTo>
                    <a:pt x="82" y="22"/>
                  </a:lnTo>
                  <a:lnTo>
                    <a:pt x="87" y="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105"/>
            <p:cNvSpPr>
              <a:spLocks/>
            </p:cNvSpPr>
            <p:nvPr/>
          </p:nvSpPr>
          <p:spPr bwMode="auto">
            <a:xfrm>
              <a:off x="3286" y="1678"/>
              <a:ext cx="129" cy="95"/>
            </a:xfrm>
            <a:custGeom>
              <a:avLst/>
              <a:gdLst>
                <a:gd name="T0" fmla="*/ 39 w 131"/>
                <a:gd name="T1" fmla="*/ 94 h 95"/>
                <a:gd name="T2" fmla="*/ 32 w 131"/>
                <a:gd name="T3" fmla="*/ 87 h 95"/>
                <a:gd name="T4" fmla="*/ 32 w 131"/>
                <a:gd name="T5" fmla="*/ 80 h 95"/>
                <a:gd name="T6" fmla="*/ 32 w 131"/>
                <a:gd name="T7" fmla="*/ 76 h 95"/>
                <a:gd name="T8" fmla="*/ 32 w 131"/>
                <a:gd name="T9" fmla="*/ 70 h 95"/>
                <a:gd name="T10" fmla="*/ 32 w 131"/>
                <a:gd name="T11" fmla="*/ 64 h 95"/>
                <a:gd name="T12" fmla="*/ 32 w 131"/>
                <a:gd name="T13" fmla="*/ 57 h 95"/>
                <a:gd name="T14" fmla="*/ 30 w 131"/>
                <a:gd name="T15" fmla="*/ 47 h 95"/>
                <a:gd name="T16" fmla="*/ 18 w 131"/>
                <a:gd name="T17" fmla="*/ 36 h 95"/>
                <a:gd name="T18" fmla="*/ 7 w 131"/>
                <a:gd name="T19" fmla="*/ 24 h 95"/>
                <a:gd name="T20" fmla="*/ 0 w 131"/>
                <a:gd name="T21" fmla="*/ 11 h 95"/>
                <a:gd name="T22" fmla="*/ 0 w 131"/>
                <a:gd name="T23" fmla="*/ 11 h 95"/>
                <a:gd name="T24" fmla="*/ 2 w 131"/>
                <a:gd name="T25" fmla="*/ 11 h 95"/>
                <a:gd name="T26" fmla="*/ 3 w 131"/>
                <a:gd name="T27" fmla="*/ 8 h 95"/>
                <a:gd name="T28" fmla="*/ 7 w 131"/>
                <a:gd name="T29" fmla="*/ 6 h 95"/>
                <a:gd name="T30" fmla="*/ 14 w 131"/>
                <a:gd name="T31" fmla="*/ 4 h 95"/>
                <a:gd name="T32" fmla="*/ 23 w 131"/>
                <a:gd name="T33" fmla="*/ 2 h 95"/>
                <a:gd name="T34" fmla="*/ 30 w 131"/>
                <a:gd name="T35" fmla="*/ 2 h 95"/>
                <a:gd name="T36" fmla="*/ 32 w 131"/>
                <a:gd name="T37" fmla="*/ 0 h 95"/>
                <a:gd name="T38" fmla="*/ 32 w 131"/>
                <a:gd name="T39" fmla="*/ 0 h 95"/>
                <a:gd name="T40" fmla="*/ 32 w 131"/>
                <a:gd name="T41" fmla="*/ 2 h 95"/>
                <a:gd name="T42" fmla="*/ 32 w 131"/>
                <a:gd name="T43" fmla="*/ 6 h 95"/>
                <a:gd name="T44" fmla="*/ 39 w 131"/>
                <a:gd name="T45" fmla="*/ 94 h 9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31" h="95">
                  <a:moveTo>
                    <a:pt x="130" y="94"/>
                  </a:moveTo>
                  <a:lnTo>
                    <a:pt x="115" y="87"/>
                  </a:lnTo>
                  <a:lnTo>
                    <a:pt x="99" y="80"/>
                  </a:lnTo>
                  <a:lnTo>
                    <a:pt x="83" y="76"/>
                  </a:lnTo>
                  <a:lnTo>
                    <a:pt x="69" y="70"/>
                  </a:lnTo>
                  <a:lnTo>
                    <a:pt x="56" y="64"/>
                  </a:lnTo>
                  <a:lnTo>
                    <a:pt x="44" y="57"/>
                  </a:lnTo>
                  <a:lnTo>
                    <a:pt x="30" y="47"/>
                  </a:lnTo>
                  <a:lnTo>
                    <a:pt x="18" y="36"/>
                  </a:lnTo>
                  <a:lnTo>
                    <a:pt x="7" y="24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3" y="8"/>
                  </a:lnTo>
                  <a:lnTo>
                    <a:pt x="7" y="6"/>
                  </a:lnTo>
                  <a:lnTo>
                    <a:pt x="14" y="4"/>
                  </a:lnTo>
                  <a:lnTo>
                    <a:pt x="23" y="2"/>
                  </a:lnTo>
                  <a:lnTo>
                    <a:pt x="30" y="2"/>
                  </a:lnTo>
                  <a:lnTo>
                    <a:pt x="41" y="0"/>
                  </a:lnTo>
                  <a:lnTo>
                    <a:pt x="53" y="0"/>
                  </a:lnTo>
                  <a:lnTo>
                    <a:pt x="65" y="2"/>
                  </a:lnTo>
                  <a:lnTo>
                    <a:pt x="78" y="6"/>
                  </a:lnTo>
                  <a:lnTo>
                    <a:pt x="130" y="94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106"/>
            <p:cNvSpPr>
              <a:spLocks/>
            </p:cNvSpPr>
            <p:nvPr/>
          </p:nvSpPr>
          <p:spPr bwMode="auto">
            <a:xfrm>
              <a:off x="3286" y="1678"/>
              <a:ext cx="129" cy="95"/>
            </a:xfrm>
            <a:custGeom>
              <a:avLst/>
              <a:gdLst>
                <a:gd name="T0" fmla="*/ 39 w 131"/>
                <a:gd name="T1" fmla="*/ 94 h 95"/>
                <a:gd name="T2" fmla="*/ 32 w 131"/>
                <a:gd name="T3" fmla="*/ 87 h 95"/>
                <a:gd name="T4" fmla="*/ 32 w 131"/>
                <a:gd name="T5" fmla="*/ 80 h 95"/>
                <a:gd name="T6" fmla="*/ 32 w 131"/>
                <a:gd name="T7" fmla="*/ 76 h 95"/>
                <a:gd name="T8" fmla="*/ 32 w 131"/>
                <a:gd name="T9" fmla="*/ 70 h 95"/>
                <a:gd name="T10" fmla="*/ 32 w 131"/>
                <a:gd name="T11" fmla="*/ 64 h 95"/>
                <a:gd name="T12" fmla="*/ 32 w 131"/>
                <a:gd name="T13" fmla="*/ 57 h 95"/>
                <a:gd name="T14" fmla="*/ 30 w 131"/>
                <a:gd name="T15" fmla="*/ 47 h 95"/>
                <a:gd name="T16" fmla="*/ 18 w 131"/>
                <a:gd name="T17" fmla="*/ 36 h 95"/>
                <a:gd name="T18" fmla="*/ 7 w 131"/>
                <a:gd name="T19" fmla="*/ 24 h 95"/>
                <a:gd name="T20" fmla="*/ 0 w 131"/>
                <a:gd name="T21" fmla="*/ 11 h 95"/>
                <a:gd name="T22" fmla="*/ 0 w 131"/>
                <a:gd name="T23" fmla="*/ 11 h 95"/>
                <a:gd name="T24" fmla="*/ 2 w 131"/>
                <a:gd name="T25" fmla="*/ 11 h 95"/>
                <a:gd name="T26" fmla="*/ 3 w 131"/>
                <a:gd name="T27" fmla="*/ 8 h 95"/>
                <a:gd name="T28" fmla="*/ 7 w 131"/>
                <a:gd name="T29" fmla="*/ 6 h 95"/>
                <a:gd name="T30" fmla="*/ 14 w 131"/>
                <a:gd name="T31" fmla="*/ 4 h 95"/>
                <a:gd name="T32" fmla="*/ 23 w 131"/>
                <a:gd name="T33" fmla="*/ 2 h 95"/>
                <a:gd name="T34" fmla="*/ 30 w 131"/>
                <a:gd name="T35" fmla="*/ 2 h 95"/>
                <a:gd name="T36" fmla="*/ 32 w 131"/>
                <a:gd name="T37" fmla="*/ 0 h 95"/>
                <a:gd name="T38" fmla="*/ 32 w 131"/>
                <a:gd name="T39" fmla="*/ 0 h 95"/>
                <a:gd name="T40" fmla="*/ 32 w 131"/>
                <a:gd name="T41" fmla="*/ 2 h 95"/>
                <a:gd name="T42" fmla="*/ 32 w 131"/>
                <a:gd name="T43" fmla="*/ 6 h 9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1" h="95">
                  <a:moveTo>
                    <a:pt x="130" y="94"/>
                  </a:moveTo>
                  <a:lnTo>
                    <a:pt x="115" y="87"/>
                  </a:lnTo>
                  <a:lnTo>
                    <a:pt x="99" y="80"/>
                  </a:lnTo>
                  <a:lnTo>
                    <a:pt x="83" y="76"/>
                  </a:lnTo>
                  <a:lnTo>
                    <a:pt x="69" y="70"/>
                  </a:lnTo>
                  <a:lnTo>
                    <a:pt x="56" y="64"/>
                  </a:lnTo>
                  <a:lnTo>
                    <a:pt x="44" y="57"/>
                  </a:lnTo>
                  <a:lnTo>
                    <a:pt x="30" y="47"/>
                  </a:lnTo>
                  <a:lnTo>
                    <a:pt x="18" y="36"/>
                  </a:lnTo>
                  <a:lnTo>
                    <a:pt x="7" y="24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3" y="8"/>
                  </a:lnTo>
                  <a:lnTo>
                    <a:pt x="7" y="6"/>
                  </a:lnTo>
                  <a:lnTo>
                    <a:pt x="14" y="4"/>
                  </a:lnTo>
                  <a:lnTo>
                    <a:pt x="23" y="2"/>
                  </a:lnTo>
                  <a:lnTo>
                    <a:pt x="30" y="2"/>
                  </a:lnTo>
                  <a:lnTo>
                    <a:pt x="41" y="0"/>
                  </a:lnTo>
                  <a:lnTo>
                    <a:pt x="53" y="0"/>
                  </a:lnTo>
                  <a:lnTo>
                    <a:pt x="65" y="2"/>
                  </a:lnTo>
                  <a:lnTo>
                    <a:pt x="78" y="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107"/>
            <p:cNvSpPr>
              <a:spLocks/>
            </p:cNvSpPr>
            <p:nvPr/>
          </p:nvSpPr>
          <p:spPr bwMode="auto">
            <a:xfrm>
              <a:off x="3334" y="1752"/>
              <a:ext cx="163" cy="134"/>
            </a:xfrm>
            <a:custGeom>
              <a:avLst/>
              <a:gdLst>
                <a:gd name="T0" fmla="*/ 68 w 165"/>
                <a:gd name="T1" fmla="*/ 133 h 134"/>
                <a:gd name="T2" fmla="*/ 62 w 165"/>
                <a:gd name="T3" fmla="*/ 128 h 134"/>
                <a:gd name="T4" fmla="*/ 56 w 165"/>
                <a:gd name="T5" fmla="*/ 124 h 134"/>
                <a:gd name="T6" fmla="*/ 50 w 165"/>
                <a:gd name="T7" fmla="*/ 119 h 134"/>
                <a:gd name="T8" fmla="*/ 41 w 165"/>
                <a:gd name="T9" fmla="*/ 114 h 134"/>
                <a:gd name="T10" fmla="*/ 41 w 165"/>
                <a:gd name="T11" fmla="*/ 107 h 134"/>
                <a:gd name="T12" fmla="*/ 41 w 165"/>
                <a:gd name="T13" fmla="*/ 101 h 134"/>
                <a:gd name="T14" fmla="*/ 41 w 165"/>
                <a:gd name="T15" fmla="*/ 93 h 134"/>
                <a:gd name="T16" fmla="*/ 41 w 165"/>
                <a:gd name="T17" fmla="*/ 84 h 134"/>
                <a:gd name="T18" fmla="*/ 41 w 165"/>
                <a:gd name="T19" fmla="*/ 75 h 134"/>
                <a:gd name="T20" fmla="*/ 41 w 165"/>
                <a:gd name="T21" fmla="*/ 63 h 134"/>
                <a:gd name="T22" fmla="*/ 41 w 165"/>
                <a:gd name="T23" fmla="*/ 63 h 134"/>
                <a:gd name="T24" fmla="*/ 31 w 165"/>
                <a:gd name="T25" fmla="*/ 45 h 134"/>
                <a:gd name="T26" fmla="*/ 23 w 165"/>
                <a:gd name="T27" fmla="*/ 27 h 134"/>
                <a:gd name="T28" fmla="*/ 14 w 165"/>
                <a:gd name="T29" fmla="*/ 17 h 134"/>
                <a:gd name="T30" fmla="*/ 6 w 165"/>
                <a:gd name="T31" fmla="*/ 6 h 134"/>
                <a:gd name="T32" fmla="*/ 0 w 165"/>
                <a:gd name="T33" fmla="*/ 0 h 134"/>
                <a:gd name="T34" fmla="*/ 0 w 165"/>
                <a:gd name="T35" fmla="*/ 0 h 134"/>
                <a:gd name="T36" fmla="*/ 2 w 165"/>
                <a:gd name="T37" fmla="*/ 0 h 134"/>
                <a:gd name="T38" fmla="*/ 6 w 165"/>
                <a:gd name="T39" fmla="*/ 0 h 134"/>
                <a:gd name="T40" fmla="*/ 14 w 165"/>
                <a:gd name="T41" fmla="*/ 0 h 134"/>
                <a:gd name="T42" fmla="*/ 27 w 165"/>
                <a:gd name="T43" fmla="*/ 0 h 134"/>
                <a:gd name="T44" fmla="*/ 39 w 165"/>
                <a:gd name="T45" fmla="*/ 0 h 134"/>
                <a:gd name="T46" fmla="*/ 41 w 165"/>
                <a:gd name="T47" fmla="*/ 0 h 134"/>
                <a:gd name="T48" fmla="*/ 41 w 165"/>
                <a:gd name="T49" fmla="*/ 2 h 134"/>
                <a:gd name="T50" fmla="*/ 41 w 165"/>
                <a:gd name="T51" fmla="*/ 4 h 134"/>
                <a:gd name="T52" fmla="*/ 41 w 165"/>
                <a:gd name="T53" fmla="*/ 8 h 134"/>
                <a:gd name="T54" fmla="*/ 41 w 165"/>
                <a:gd name="T55" fmla="*/ 13 h 134"/>
                <a:gd name="T56" fmla="*/ 68 w 165"/>
                <a:gd name="T57" fmla="*/ 133 h 13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65" h="134">
                  <a:moveTo>
                    <a:pt x="164" y="133"/>
                  </a:moveTo>
                  <a:lnTo>
                    <a:pt x="151" y="128"/>
                  </a:lnTo>
                  <a:lnTo>
                    <a:pt x="140" y="124"/>
                  </a:lnTo>
                  <a:lnTo>
                    <a:pt x="128" y="119"/>
                  </a:lnTo>
                  <a:lnTo>
                    <a:pt x="115" y="114"/>
                  </a:lnTo>
                  <a:lnTo>
                    <a:pt x="103" y="107"/>
                  </a:lnTo>
                  <a:lnTo>
                    <a:pt x="90" y="101"/>
                  </a:lnTo>
                  <a:lnTo>
                    <a:pt x="80" y="93"/>
                  </a:lnTo>
                  <a:lnTo>
                    <a:pt x="67" y="84"/>
                  </a:lnTo>
                  <a:lnTo>
                    <a:pt x="56" y="75"/>
                  </a:lnTo>
                  <a:lnTo>
                    <a:pt x="48" y="63"/>
                  </a:lnTo>
                  <a:lnTo>
                    <a:pt x="31" y="45"/>
                  </a:lnTo>
                  <a:lnTo>
                    <a:pt x="23" y="27"/>
                  </a:lnTo>
                  <a:lnTo>
                    <a:pt x="14" y="17"/>
                  </a:lnTo>
                  <a:lnTo>
                    <a:pt x="6" y="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7" y="2"/>
                  </a:lnTo>
                  <a:lnTo>
                    <a:pt x="81" y="4"/>
                  </a:lnTo>
                  <a:lnTo>
                    <a:pt x="94" y="8"/>
                  </a:lnTo>
                  <a:lnTo>
                    <a:pt x="106" y="13"/>
                  </a:lnTo>
                  <a:lnTo>
                    <a:pt x="164" y="133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108"/>
            <p:cNvSpPr>
              <a:spLocks/>
            </p:cNvSpPr>
            <p:nvPr/>
          </p:nvSpPr>
          <p:spPr bwMode="auto">
            <a:xfrm>
              <a:off x="3334" y="1752"/>
              <a:ext cx="163" cy="134"/>
            </a:xfrm>
            <a:custGeom>
              <a:avLst/>
              <a:gdLst>
                <a:gd name="T0" fmla="*/ 68 w 165"/>
                <a:gd name="T1" fmla="*/ 133 h 134"/>
                <a:gd name="T2" fmla="*/ 62 w 165"/>
                <a:gd name="T3" fmla="*/ 128 h 134"/>
                <a:gd name="T4" fmla="*/ 56 w 165"/>
                <a:gd name="T5" fmla="*/ 124 h 134"/>
                <a:gd name="T6" fmla="*/ 50 w 165"/>
                <a:gd name="T7" fmla="*/ 119 h 134"/>
                <a:gd name="T8" fmla="*/ 41 w 165"/>
                <a:gd name="T9" fmla="*/ 114 h 134"/>
                <a:gd name="T10" fmla="*/ 41 w 165"/>
                <a:gd name="T11" fmla="*/ 107 h 134"/>
                <a:gd name="T12" fmla="*/ 41 w 165"/>
                <a:gd name="T13" fmla="*/ 101 h 134"/>
                <a:gd name="T14" fmla="*/ 41 w 165"/>
                <a:gd name="T15" fmla="*/ 93 h 134"/>
                <a:gd name="T16" fmla="*/ 41 w 165"/>
                <a:gd name="T17" fmla="*/ 84 h 134"/>
                <a:gd name="T18" fmla="*/ 41 w 165"/>
                <a:gd name="T19" fmla="*/ 75 h 134"/>
                <a:gd name="T20" fmla="*/ 41 w 165"/>
                <a:gd name="T21" fmla="*/ 63 h 134"/>
                <a:gd name="T22" fmla="*/ 41 w 165"/>
                <a:gd name="T23" fmla="*/ 63 h 134"/>
                <a:gd name="T24" fmla="*/ 31 w 165"/>
                <a:gd name="T25" fmla="*/ 45 h 134"/>
                <a:gd name="T26" fmla="*/ 23 w 165"/>
                <a:gd name="T27" fmla="*/ 27 h 134"/>
                <a:gd name="T28" fmla="*/ 14 w 165"/>
                <a:gd name="T29" fmla="*/ 17 h 134"/>
                <a:gd name="T30" fmla="*/ 6 w 165"/>
                <a:gd name="T31" fmla="*/ 6 h 134"/>
                <a:gd name="T32" fmla="*/ 0 w 165"/>
                <a:gd name="T33" fmla="*/ 0 h 134"/>
                <a:gd name="T34" fmla="*/ 0 w 165"/>
                <a:gd name="T35" fmla="*/ 0 h 134"/>
                <a:gd name="T36" fmla="*/ 2 w 165"/>
                <a:gd name="T37" fmla="*/ 0 h 134"/>
                <a:gd name="T38" fmla="*/ 6 w 165"/>
                <a:gd name="T39" fmla="*/ 0 h 134"/>
                <a:gd name="T40" fmla="*/ 14 w 165"/>
                <a:gd name="T41" fmla="*/ 0 h 134"/>
                <a:gd name="T42" fmla="*/ 27 w 165"/>
                <a:gd name="T43" fmla="*/ 0 h 134"/>
                <a:gd name="T44" fmla="*/ 39 w 165"/>
                <a:gd name="T45" fmla="*/ 0 h 134"/>
                <a:gd name="T46" fmla="*/ 41 w 165"/>
                <a:gd name="T47" fmla="*/ 0 h 134"/>
                <a:gd name="T48" fmla="*/ 41 w 165"/>
                <a:gd name="T49" fmla="*/ 2 h 134"/>
                <a:gd name="T50" fmla="*/ 41 w 165"/>
                <a:gd name="T51" fmla="*/ 4 h 134"/>
                <a:gd name="T52" fmla="*/ 41 w 165"/>
                <a:gd name="T53" fmla="*/ 8 h 134"/>
                <a:gd name="T54" fmla="*/ 41 w 165"/>
                <a:gd name="T55" fmla="*/ 13 h 13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65" h="134">
                  <a:moveTo>
                    <a:pt x="164" y="133"/>
                  </a:moveTo>
                  <a:lnTo>
                    <a:pt x="151" y="128"/>
                  </a:lnTo>
                  <a:lnTo>
                    <a:pt x="140" y="124"/>
                  </a:lnTo>
                  <a:lnTo>
                    <a:pt x="128" y="119"/>
                  </a:lnTo>
                  <a:lnTo>
                    <a:pt x="115" y="114"/>
                  </a:lnTo>
                  <a:lnTo>
                    <a:pt x="103" y="107"/>
                  </a:lnTo>
                  <a:lnTo>
                    <a:pt x="90" y="101"/>
                  </a:lnTo>
                  <a:lnTo>
                    <a:pt x="80" y="93"/>
                  </a:lnTo>
                  <a:lnTo>
                    <a:pt x="67" y="84"/>
                  </a:lnTo>
                  <a:lnTo>
                    <a:pt x="56" y="75"/>
                  </a:lnTo>
                  <a:lnTo>
                    <a:pt x="48" y="63"/>
                  </a:lnTo>
                  <a:lnTo>
                    <a:pt x="31" y="45"/>
                  </a:lnTo>
                  <a:lnTo>
                    <a:pt x="23" y="27"/>
                  </a:lnTo>
                  <a:lnTo>
                    <a:pt x="14" y="17"/>
                  </a:lnTo>
                  <a:lnTo>
                    <a:pt x="6" y="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7" y="2"/>
                  </a:lnTo>
                  <a:lnTo>
                    <a:pt x="81" y="4"/>
                  </a:lnTo>
                  <a:lnTo>
                    <a:pt x="94" y="8"/>
                  </a:lnTo>
                  <a:lnTo>
                    <a:pt x="106" y="1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09"/>
            <p:cNvSpPr>
              <a:spLocks/>
            </p:cNvSpPr>
            <p:nvPr/>
          </p:nvSpPr>
          <p:spPr bwMode="auto">
            <a:xfrm>
              <a:off x="3387" y="1829"/>
              <a:ext cx="144" cy="139"/>
            </a:xfrm>
            <a:custGeom>
              <a:avLst/>
              <a:gdLst>
                <a:gd name="T0" fmla="*/ 52 w 146"/>
                <a:gd name="T1" fmla="*/ 47 h 141"/>
                <a:gd name="T2" fmla="*/ 46 w 146"/>
                <a:gd name="T3" fmla="*/ 45 h 141"/>
                <a:gd name="T4" fmla="*/ 39 w 146"/>
                <a:gd name="T5" fmla="*/ 43 h 141"/>
                <a:gd name="T6" fmla="*/ 36 w 146"/>
                <a:gd name="T7" fmla="*/ 40 h 141"/>
                <a:gd name="T8" fmla="*/ 36 w 146"/>
                <a:gd name="T9" fmla="*/ 36 h 141"/>
                <a:gd name="T10" fmla="*/ 36 w 146"/>
                <a:gd name="T11" fmla="*/ 35 h 141"/>
                <a:gd name="T12" fmla="*/ 36 w 146"/>
                <a:gd name="T13" fmla="*/ 35 h 141"/>
                <a:gd name="T14" fmla="*/ 36 w 146"/>
                <a:gd name="T15" fmla="*/ 35 h 141"/>
                <a:gd name="T16" fmla="*/ 36 w 146"/>
                <a:gd name="T17" fmla="*/ 35 h 141"/>
                <a:gd name="T18" fmla="*/ 25 w 146"/>
                <a:gd name="T19" fmla="*/ 35 h 141"/>
                <a:gd name="T20" fmla="*/ 17 w 146"/>
                <a:gd name="T21" fmla="*/ 35 h 141"/>
                <a:gd name="T22" fmla="*/ 17 w 146"/>
                <a:gd name="T23" fmla="*/ 35 h 141"/>
                <a:gd name="T24" fmla="*/ 4 w 146"/>
                <a:gd name="T25" fmla="*/ 33 h 141"/>
                <a:gd name="T26" fmla="*/ 0 w 146"/>
                <a:gd name="T27" fmla="*/ 18 h 141"/>
                <a:gd name="T28" fmla="*/ 0 w 146"/>
                <a:gd name="T29" fmla="*/ 8 h 141"/>
                <a:gd name="T30" fmla="*/ 0 w 146"/>
                <a:gd name="T31" fmla="*/ 2 h 141"/>
                <a:gd name="T32" fmla="*/ 2 w 146"/>
                <a:gd name="T33" fmla="*/ 0 h 141"/>
                <a:gd name="T34" fmla="*/ 2 w 146"/>
                <a:gd name="T35" fmla="*/ 0 h 141"/>
                <a:gd name="T36" fmla="*/ 11 w 146"/>
                <a:gd name="T37" fmla="*/ 2 h 141"/>
                <a:gd name="T38" fmla="*/ 19 w 146"/>
                <a:gd name="T39" fmla="*/ 2 h 141"/>
                <a:gd name="T40" fmla="*/ 27 w 146"/>
                <a:gd name="T41" fmla="*/ 2 h 141"/>
                <a:gd name="T42" fmla="*/ 36 w 146"/>
                <a:gd name="T43" fmla="*/ 4 h 141"/>
                <a:gd name="T44" fmla="*/ 36 w 146"/>
                <a:gd name="T45" fmla="*/ 6 h 141"/>
                <a:gd name="T46" fmla="*/ 36 w 146"/>
                <a:gd name="T47" fmla="*/ 8 h 141"/>
                <a:gd name="T48" fmla="*/ 36 w 146"/>
                <a:gd name="T49" fmla="*/ 10 h 141"/>
                <a:gd name="T50" fmla="*/ 36 w 146"/>
                <a:gd name="T51" fmla="*/ 13 h 141"/>
                <a:gd name="T52" fmla="*/ 36 w 146"/>
                <a:gd name="T53" fmla="*/ 16 h 141"/>
                <a:gd name="T54" fmla="*/ 36 w 146"/>
                <a:gd name="T55" fmla="*/ 22 h 141"/>
                <a:gd name="T56" fmla="*/ 52 w 146"/>
                <a:gd name="T57" fmla="*/ 47 h 14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6" h="141">
                  <a:moveTo>
                    <a:pt x="145" y="140"/>
                  </a:moveTo>
                  <a:lnTo>
                    <a:pt x="133" y="135"/>
                  </a:lnTo>
                  <a:lnTo>
                    <a:pt x="119" y="132"/>
                  </a:lnTo>
                  <a:lnTo>
                    <a:pt x="106" y="125"/>
                  </a:lnTo>
                  <a:lnTo>
                    <a:pt x="91" y="117"/>
                  </a:lnTo>
                  <a:lnTo>
                    <a:pt x="76" y="109"/>
                  </a:lnTo>
                  <a:lnTo>
                    <a:pt x="61" y="100"/>
                  </a:lnTo>
                  <a:lnTo>
                    <a:pt x="48" y="89"/>
                  </a:lnTo>
                  <a:lnTo>
                    <a:pt x="36" y="79"/>
                  </a:lnTo>
                  <a:lnTo>
                    <a:pt x="25" y="66"/>
                  </a:lnTo>
                  <a:lnTo>
                    <a:pt x="17" y="56"/>
                  </a:lnTo>
                  <a:lnTo>
                    <a:pt x="4" y="33"/>
                  </a:lnTo>
                  <a:lnTo>
                    <a:pt x="0" y="18"/>
                  </a:lnTo>
                  <a:lnTo>
                    <a:pt x="0" y="8"/>
                  </a:lnTo>
                  <a:lnTo>
                    <a:pt x="0" y="2"/>
                  </a:lnTo>
                  <a:lnTo>
                    <a:pt x="2" y="0"/>
                  </a:lnTo>
                  <a:lnTo>
                    <a:pt x="11" y="2"/>
                  </a:lnTo>
                  <a:lnTo>
                    <a:pt x="19" y="2"/>
                  </a:lnTo>
                  <a:lnTo>
                    <a:pt x="27" y="2"/>
                  </a:lnTo>
                  <a:lnTo>
                    <a:pt x="36" y="4"/>
                  </a:lnTo>
                  <a:lnTo>
                    <a:pt x="46" y="6"/>
                  </a:lnTo>
                  <a:lnTo>
                    <a:pt x="55" y="8"/>
                  </a:lnTo>
                  <a:lnTo>
                    <a:pt x="66" y="10"/>
                  </a:lnTo>
                  <a:lnTo>
                    <a:pt x="74" y="13"/>
                  </a:lnTo>
                  <a:lnTo>
                    <a:pt x="83" y="16"/>
                  </a:lnTo>
                  <a:lnTo>
                    <a:pt x="91" y="22"/>
                  </a:lnTo>
                  <a:lnTo>
                    <a:pt x="145" y="140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10"/>
            <p:cNvSpPr>
              <a:spLocks/>
            </p:cNvSpPr>
            <p:nvPr/>
          </p:nvSpPr>
          <p:spPr bwMode="auto">
            <a:xfrm>
              <a:off x="3387" y="1829"/>
              <a:ext cx="144" cy="139"/>
            </a:xfrm>
            <a:custGeom>
              <a:avLst/>
              <a:gdLst>
                <a:gd name="T0" fmla="*/ 52 w 146"/>
                <a:gd name="T1" fmla="*/ 47 h 141"/>
                <a:gd name="T2" fmla="*/ 46 w 146"/>
                <a:gd name="T3" fmla="*/ 45 h 141"/>
                <a:gd name="T4" fmla="*/ 39 w 146"/>
                <a:gd name="T5" fmla="*/ 43 h 141"/>
                <a:gd name="T6" fmla="*/ 36 w 146"/>
                <a:gd name="T7" fmla="*/ 40 h 141"/>
                <a:gd name="T8" fmla="*/ 36 w 146"/>
                <a:gd name="T9" fmla="*/ 36 h 141"/>
                <a:gd name="T10" fmla="*/ 36 w 146"/>
                <a:gd name="T11" fmla="*/ 35 h 141"/>
                <a:gd name="T12" fmla="*/ 36 w 146"/>
                <a:gd name="T13" fmla="*/ 35 h 141"/>
                <a:gd name="T14" fmla="*/ 36 w 146"/>
                <a:gd name="T15" fmla="*/ 35 h 141"/>
                <a:gd name="T16" fmla="*/ 36 w 146"/>
                <a:gd name="T17" fmla="*/ 35 h 141"/>
                <a:gd name="T18" fmla="*/ 25 w 146"/>
                <a:gd name="T19" fmla="*/ 35 h 141"/>
                <a:gd name="T20" fmla="*/ 17 w 146"/>
                <a:gd name="T21" fmla="*/ 35 h 141"/>
                <a:gd name="T22" fmla="*/ 17 w 146"/>
                <a:gd name="T23" fmla="*/ 35 h 141"/>
                <a:gd name="T24" fmla="*/ 4 w 146"/>
                <a:gd name="T25" fmla="*/ 33 h 141"/>
                <a:gd name="T26" fmla="*/ 0 w 146"/>
                <a:gd name="T27" fmla="*/ 18 h 141"/>
                <a:gd name="T28" fmla="*/ 0 w 146"/>
                <a:gd name="T29" fmla="*/ 8 h 141"/>
                <a:gd name="T30" fmla="*/ 0 w 146"/>
                <a:gd name="T31" fmla="*/ 2 h 141"/>
                <a:gd name="T32" fmla="*/ 2 w 146"/>
                <a:gd name="T33" fmla="*/ 0 h 141"/>
                <a:gd name="T34" fmla="*/ 2 w 146"/>
                <a:gd name="T35" fmla="*/ 0 h 141"/>
                <a:gd name="T36" fmla="*/ 11 w 146"/>
                <a:gd name="T37" fmla="*/ 2 h 141"/>
                <a:gd name="T38" fmla="*/ 19 w 146"/>
                <a:gd name="T39" fmla="*/ 2 h 141"/>
                <a:gd name="T40" fmla="*/ 27 w 146"/>
                <a:gd name="T41" fmla="*/ 2 h 141"/>
                <a:gd name="T42" fmla="*/ 36 w 146"/>
                <a:gd name="T43" fmla="*/ 4 h 141"/>
                <a:gd name="T44" fmla="*/ 36 w 146"/>
                <a:gd name="T45" fmla="*/ 6 h 141"/>
                <a:gd name="T46" fmla="*/ 36 w 146"/>
                <a:gd name="T47" fmla="*/ 8 h 141"/>
                <a:gd name="T48" fmla="*/ 36 w 146"/>
                <a:gd name="T49" fmla="*/ 10 h 141"/>
                <a:gd name="T50" fmla="*/ 36 w 146"/>
                <a:gd name="T51" fmla="*/ 13 h 141"/>
                <a:gd name="T52" fmla="*/ 36 w 146"/>
                <a:gd name="T53" fmla="*/ 16 h 141"/>
                <a:gd name="T54" fmla="*/ 36 w 146"/>
                <a:gd name="T55" fmla="*/ 22 h 14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46" h="141">
                  <a:moveTo>
                    <a:pt x="145" y="140"/>
                  </a:moveTo>
                  <a:lnTo>
                    <a:pt x="133" y="135"/>
                  </a:lnTo>
                  <a:lnTo>
                    <a:pt x="119" y="132"/>
                  </a:lnTo>
                  <a:lnTo>
                    <a:pt x="106" y="125"/>
                  </a:lnTo>
                  <a:lnTo>
                    <a:pt x="91" y="117"/>
                  </a:lnTo>
                  <a:lnTo>
                    <a:pt x="76" y="109"/>
                  </a:lnTo>
                  <a:lnTo>
                    <a:pt x="61" y="100"/>
                  </a:lnTo>
                  <a:lnTo>
                    <a:pt x="48" y="89"/>
                  </a:lnTo>
                  <a:lnTo>
                    <a:pt x="36" y="79"/>
                  </a:lnTo>
                  <a:lnTo>
                    <a:pt x="25" y="66"/>
                  </a:lnTo>
                  <a:lnTo>
                    <a:pt x="17" y="56"/>
                  </a:lnTo>
                  <a:lnTo>
                    <a:pt x="4" y="33"/>
                  </a:lnTo>
                  <a:lnTo>
                    <a:pt x="0" y="18"/>
                  </a:lnTo>
                  <a:lnTo>
                    <a:pt x="0" y="8"/>
                  </a:lnTo>
                  <a:lnTo>
                    <a:pt x="0" y="2"/>
                  </a:lnTo>
                  <a:lnTo>
                    <a:pt x="2" y="0"/>
                  </a:lnTo>
                  <a:lnTo>
                    <a:pt x="11" y="2"/>
                  </a:lnTo>
                  <a:lnTo>
                    <a:pt x="19" y="2"/>
                  </a:lnTo>
                  <a:lnTo>
                    <a:pt x="27" y="2"/>
                  </a:lnTo>
                  <a:lnTo>
                    <a:pt x="36" y="4"/>
                  </a:lnTo>
                  <a:lnTo>
                    <a:pt x="46" y="6"/>
                  </a:lnTo>
                  <a:lnTo>
                    <a:pt x="55" y="8"/>
                  </a:lnTo>
                  <a:lnTo>
                    <a:pt x="66" y="10"/>
                  </a:lnTo>
                  <a:lnTo>
                    <a:pt x="74" y="13"/>
                  </a:lnTo>
                  <a:lnTo>
                    <a:pt x="83" y="16"/>
                  </a:lnTo>
                  <a:lnTo>
                    <a:pt x="91" y="2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111"/>
            <p:cNvSpPr>
              <a:spLocks/>
            </p:cNvSpPr>
            <p:nvPr/>
          </p:nvSpPr>
          <p:spPr bwMode="auto">
            <a:xfrm>
              <a:off x="3463" y="1975"/>
              <a:ext cx="92" cy="143"/>
            </a:xfrm>
            <a:custGeom>
              <a:avLst/>
              <a:gdLst>
                <a:gd name="T0" fmla="*/ 91 w 92"/>
                <a:gd name="T1" fmla="*/ 142 h 143"/>
                <a:gd name="T2" fmla="*/ 82 w 92"/>
                <a:gd name="T3" fmla="*/ 133 h 143"/>
                <a:gd name="T4" fmla="*/ 72 w 92"/>
                <a:gd name="T5" fmla="*/ 124 h 143"/>
                <a:gd name="T6" fmla="*/ 61 w 92"/>
                <a:gd name="T7" fmla="*/ 116 h 143"/>
                <a:gd name="T8" fmla="*/ 52 w 92"/>
                <a:gd name="T9" fmla="*/ 105 h 143"/>
                <a:gd name="T10" fmla="*/ 40 w 92"/>
                <a:gd name="T11" fmla="*/ 94 h 143"/>
                <a:gd name="T12" fmla="*/ 31 w 92"/>
                <a:gd name="T13" fmla="*/ 80 h 143"/>
                <a:gd name="T14" fmla="*/ 21 w 92"/>
                <a:gd name="T15" fmla="*/ 66 h 143"/>
                <a:gd name="T16" fmla="*/ 13 w 92"/>
                <a:gd name="T17" fmla="*/ 46 h 143"/>
                <a:gd name="T18" fmla="*/ 6 w 92"/>
                <a:gd name="T19" fmla="*/ 25 h 143"/>
                <a:gd name="T20" fmla="*/ 0 w 92"/>
                <a:gd name="T21" fmla="*/ 0 h 143"/>
                <a:gd name="T22" fmla="*/ 0 w 92"/>
                <a:gd name="T23" fmla="*/ 0 h 143"/>
                <a:gd name="T24" fmla="*/ 2 w 92"/>
                <a:gd name="T25" fmla="*/ 0 h 143"/>
                <a:gd name="T26" fmla="*/ 6 w 92"/>
                <a:gd name="T27" fmla="*/ 0 h 143"/>
                <a:gd name="T28" fmla="*/ 13 w 92"/>
                <a:gd name="T29" fmla="*/ 2 h 143"/>
                <a:gd name="T30" fmla="*/ 24 w 92"/>
                <a:gd name="T31" fmla="*/ 2 h 143"/>
                <a:gd name="T32" fmla="*/ 31 w 92"/>
                <a:gd name="T33" fmla="*/ 4 h 143"/>
                <a:gd name="T34" fmla="*/ 42 w 92"/>
                <a:gd name="T35" fmla="*/ 6 h 143"/>
                <a:gd name="T36" fmla="*/ 52 w 92"/>
                <a:gd name="T37" fmla="*/ 11 h 143"/>
                <a:gd name="T38" fmla="*/ 63 w 92"/>
                <a:gd name="T39" fmla="*/ 15 h 143"/>
                <a:gd name="T40" fmla="*/ 74 w 92"/>
                <a:gd name="T41" fmla="*/ 19 h 143"/>
                <a:gd name="T42" fmla="*/ 82 w 92"/>
                <a:gd name="T43" fmla="*/ 25 h 143"/>
                <a:gd name="T44" fmla="*/ 91 w 92"/>
                <a:gd name="T45" fmla="*/ 142 h 14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92" h="143">
                  <a:moveTo>
                    <a:pt x="91" y="142"/>
                  </a:moveTo>
                  <a:lnTo>
                    <a:pt x="82" y="133"/>
                  </a:lnTo>
                  <a:lnTo>
                    <a:pt x="72" y="124"/>
                  </a:lnTo>
                  <a:lnTo>
                    <a:pt x="61" y="116"/>
                  </a:lnTo>
                  <a:lnTo>
                    <a:pt x="52" y="105"/>
                  </a:lnTo>
                  <a:lnTo>
                    <a:pt x="40" y="94"/>
                  </a:lnTo>
                  <a:lnTo>
                    <a:pt x="31" y="80"/>
                  </a:lnTo>
                  <a:lnTo>
                    <a:pt x="21" y="66"/>
                  </a:lnTo>
                  <a:lnTo>
                    <a:pt x="13" y="46"/>
                  </a:lnTo>
                  <a:lnTo>
                    <a:pt x="6" y="25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3" y="2"/>
                  </a:lnTo>
                  <a:lnTo>
                    <a:pt x="24" y="2"/>
                  </a:lnTo>
                  <a:lnTo>
                    <a:pt x="31" y="4"/>
                  </a:lnTo>
                  <a:lnTo>
                    <a:pt x="42" y="6"/>
                  </a:lnTo>
                  <a:lnTo>
                    <a:pt x="52" y="11"/>
                  </a:lnTo>
                  <a:lnTo>
                    <a:pt x="63" y="15"/>
                  </a:lnTo>
                  <a:lnTo>
                    <a:pt x="74" y="19"/>
                  </a:lnTo>
                  <a:lnTo>
                    <a:pt x="82" y="25"/>
                  </a:lnTo>
                  <a:lnTo>
                    <a:pt x="91" y="14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112"/>
            <p:cNvSpPr>
              <a:spLocks/>
            </p:cNvSpPr>
            <p:nvPr/>
          </p:nvSpPr>
          <p:spPr bwMode="auto">
            <a:xfrm>
              <a:off x="3463" y="1975"/>
              <a:ext cx="92" cy="143"/>
            </a:xfrm>
            <a:custGeom>
              <a:avLst/>
              <a:gdLst>
                <a:gd name="T0" fmla="*/ 91 w 92"/>
                <a:gd name="T1" fmla="*/ 142 h 143"/>
                <a:gd name="T2" fmla="*/ 82 w 92"/>
                <a:gd name="T3" fmla="*/ 133 h 143"/>
                <a:gd name="T4" fmla="*/ 72 w 92"/>
                <a:gd name="T5" fmla="*/ 124 h 143"/>
                <a:gd name="T6" fmla="*/ 61 w 92"/>
                <a:gd name="T7" fmla="*/ 116 h 143"/>
                <a:gd name="T8" fmla="*/ 52 w 92"/>
                <a:gd name="T9" fmla="*/ 105 h 143"/>
                <a:gd name="T10" fmla="*/ 40 w 92"/>
                <a:gd name="T11" fmla="*/ 94 h 143"/>
                <a:gd name="T12" fmla="*/ 31 w 92"/>
                <a:gd name="T13" fmla="*/ 80 h 143"/>
                <a:gd name="T14" fmla="*/ 21 w 92"/>
                <a:gd name="T15" fmla="*/ 66 h 143"/>
                <a:gd name="T16" fmla="*/ 13 w 92"/>
                <a:gd name="T17" fmla="*/ 46 h 143"/>
                <a:gd name="T18" fmla="*/ 6 w 92"/>
                <a:gd name="T19" fmla="*/ 25 h 143"/>
                <a:gd name="T20" fmla="*/ 0 w 92"/>
                <a:gd name="T21" fmla="*/ 0 h 143"/>
                <a:gd name="T22" fmla="*/ 0 w 92"/>
                <a:gd name="T23" fmla="*/ 0 h 143"/>
                <a:gd name="T24" fmla="*/ 2 w 92"/>
                <a:gd name="T25" fmla="*/ 0 h 143"/>
                <a:gd name="T26" fmla="*/ 6 w 92"/>
                <a:gd name="T27" fmla="*/ 0 h 143"/>
                <a:gd name="T28" fmla="*/ 13 w 92"/>
                <a:gd name="T29" fmla="*/ 2 h 143"/>
                <a:gd name="T30" fmla="*/ 24 w 92"/>
                <a:gd name="T31" fmla="*/ 2 h 143"/>
                <a:gd name="T32" fmla="*/ 31 w 92"/>
                <a:gd name="T33" fmla="*/ 4 h 143"/>
                <a:gd name="T34" fmla="*/ 42 w 92"/>
                <a:gd name="T35" fmla="*/ 6 h 143"/>
                <a:gd name="T36" fmla="*/ 52 w 92"/>
                <a:gd name="T37" fmla="*/ 11 h 143"/>
                <a:gd name="T38" fmla="*/ 63 w 92"/>
                <a:gd name="T39" fmla="*/ 15 h 143"/>
                <a:gd name="T40" fmla="*/ 74 w 92"/>
                <a:gd name="T41" fmla="*/ 19 h 143"/>
                <a:gd name="T42" fmla="*/ 82 w 92"/>
                <a:gd name="T43" fmla="*/ 25 h 14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2" h="143">
                  <a:moveTo>
                    <a:pt x="91" y="142"/>
                  </a:moveTo>
                  <a:lnTo>
                    <a:pt x="82" y="133"/>
                  </a:lnTo>
                  <a:lnTo>
                    <a:pt x="72" y="124"/>
                  </a:lnTo>
                  <a:lnTo>
                    <a:pt x="61" y="116"/>
                  </a:lnTo>
                  <a:lnTo>
                    <a:pt x="52" y="105"/>
                  </a:lnTo>
                  <a:lnTo>
                    <a:pt x="40" y="94"/>
                  </a:lnTo>
                  <a:lnTo>
                    <a:pt x="31" y="80"/>
                  </a:lnTo>
                  <a:lnTo>
                    <a:pt x="21" y="66"/>
                  </a:lnTo>
                  <a:lnTo>
                    <a:pt x="13" y="46"/>
                  </a:lnTo>
                  <a:lnTo>
                    <a:pt x="6" y="25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3" y="2"/>
                  </a:lnTo>
                  <a:lnTo>
                    <a:pt x="24" y="2"/>
                  </a:lnTo>
                  <a:lnTo>
                    <a:pt x="31" y="4"/>
                  </a:lnTo>
                  <a:lnTo>
                    <a:pt x="42" y="6"/>
                  </a:lnTo>
                  <a:lnTo>
                    <a:pt x="52" y="11"/>
                  </a:lnTo>
                  <a:lnTo>
                    <a:pt x="63" y="15"/>
                  </a:lnTo>
                  <a:lnTo>
                    <a:pt x="74" y="19"/>
                  </a:lnTo>
                  <a:lnTo>
                    <a:pt x="82" y="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113"/>
            <p:cNvSpPr>
              <a:spLocks/>
            </p:cNvSpPr>
            <p:nvPr/>
          </p:nvSpPr>
          <p:spPr bwMode="auto">
            <a:xfrm>
              <a:off x="3488" y="2088"/>
              <a:ext cx="90" cy="197"/>
            </a:xfrm>
            <a:custGeom>
              <a:avLst/>
              <a:gdLst>
                <a:gd name="T0" fmla="*/ 178 w 89"/>
                <a:gd name="T1" fmla="*/ 196 h 197"/>
                <a:gd name="T2" fmla="*/ 162 w 89"/>
                <a:gd name="T3" fmla="*/ 182 h 197"/>
                <a:gd name="T4" fmla="*/ 140 w 89"/>
                <a:gd name="T5" fmla="*/ 166 h 197"/>
                <a:gd name="T6" fmla="*/ 128 w 89"/>
                <a:gd name="T7" fmla="*/ 149 h 197"/>
                <a:gd name="T8" fmla="*/ 41 w 89"/>
                <a:gd name="T9" fmla="*/ 129 h 197"/>
                <a:gd name="T10" fmla="*/ 30 w 89"/>
                <a:gd name="T11" fmla="*/ 109 h 197"/>
                <a:gd name="T12" fmla="*/ 20 w 89"/>
                <a:gd name="T13" fmla="*/ 88 h 197"/>
                <a:gd name="T14" fmla="*/ 12 w 89"/>
                <a:gd name="T15" fmla="*/ 64 h 197"/>
                <a:gd name="T16" fmla="*/ 5 w 89"/>
                <a:gd name="T17" fmla="*/ 44 h 197"/>
                <a:gd name="T18" fmla="*/ 1 w 89"/>
                <a:gd name="T19" fmla="*/ 20 h 197"/>
                <a:gd name="T20" fmla="*/ 0 w 89"/>
                <a:gd name="T21" fmla="*/ 2 h 197"/>
                <a:gd name="T22" fmla="*/ 0 w 89"/>
                <a:gd name="T23" fmla="*/ 2 h 197"/>
                <a:gd name="T24" fmla="*/ 1 w 89"/>
                <a:gd name="T25" fmla="*/ 0 h 197"/>
                <a:gd name="T26" fmla="*/ 3 w 89"/>
                <a:gd name="T27" fmla="*/ 0 h 197"/>
                <a:gd name="T28" fmla="*/ 12 w 89"/>
                <a:gd name="T29" fmla="*/ 0 h 197"/>
                <a:gd name="T30" fmla="*/ 20 w 89"/>
                <a:gd name="T31" fmla="*/ 0 h 197"/>
                <a:gd name="T32" fmla="*/ 28 w 89"/>
                <a:gd name="T33" fmla="*/ 0 h 197"/>
                <a:gd name="T34" fmla="*/ 41 w 89"/>
                <a:gd name="T35" fmla="*/ 2 h 197"/>
                <a:gd name="T36" fmla="*/ 126 w 89"/>
                <a:gd name="T37" fmla="*/ 5 h 197"/>
                <a:gd name="T38" fmla="*/ 144 w 89"/>
                <a:gd name="T39" fmla="*/ 12 h 197"/>
                <a:gd name="T40" fmla="*/ 170 w 89"/>
                <a:gd name="T41" fmla="*/ 20 h 197"/>
                <a:gd name="T42" fmla="*/ 192 w 89"/>
                <a:gd name="T43" fmla="*/ 33 h 197"/>
                <a:gd name="T44" fmla="*/ 178 w 89"/>
                <a:gd name="T45" fmla="*/ 196 h 19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89" h="197">
                  <a:moveTo>
                    <a:pt x="81" y="196"/>
                  </a:moveTo>
                  <a:lnTo>
                    <a:pt x="73" y="182"/>
                  </a:lnTo>
                  <a:lnTo>
                    <a:pt x="62" y="166"/>
                  </a:lnTo>
                  <a:lnTo>
                    <a:pt x="53" y="149"/>
                  </a:lnTo>
                  <a:lnTo>
                    <a:pt x="41" y="129"/>
                  </a:lnTo>
                  <a:lnTo>
                    <a:pt x="30" y="109"/>
                  </a:lnTo>
                  <a:lnTo>
                    <a:pt x="20" y="88"/>
                  </a:lnTo>
                  <a:lnTo>
                    <a:pt x="12" y="64"/>
                  </a:lnTo>
                  <a:lnTo>
                    <a:pt x="5" y="44"/>
                  </a:lnTo>
                  <a:lnTo>
                    <a:pt x="1" y="20"/>
                  </a:lnTo>
                  <a:lnTo>
                    <a:pt x="0" y="2"/>
                  </a:lnTo>
                  <a:lnTo>
                    <a:pt x="1" y="0"/>
                  </a:lnTo>
                  <a:lnTo>
                    <a:pt x="3" y="0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28" y="0"/>
                  </a:lnTo>
                  <a:lnTo>
                    <a:pt x="41" y="2"/>
                  </a:lnTo>
                  <a:lnTo>
                    <a:pt x="51" y="5"/>
                  </a:lnTo>
                  <a:lnTo>
                    <a:pt x="64" y="12"/>
                  </a:lnTo>
                  <a:lnTo>
                    <a:pt x="77" y="20"/>
                  </a:lnTo>
                  <a:lnTo>
                    <a:pt x="88" y="33"/>
                  </a:lnTo>
                  <a:lnTo>
                    <a:pt x="81" y="196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114"/>
            <p:cNvSpPr>
              <a:spLocks/>
            </p:cNvSpPr>
            <p:nvPr/>
          </p:nvSpPr>
          <p:spPr bwMode="auto">
            <a:xfrm>
              <a:off x="3488" y="2088"/>
              <a:ext cx="90" cy="197"/>
            </a:xfrm>
            <a:custGeom>
              <a:avLst/>
              <a:gdLst>
                <a:gd name="T0" fmla="*/ 178 w 89"/>
                <a:gd name="T1" fmla="*/ 196 h 197"/>
                <a:gd name="T2" fmla="*/ 162 w 89"/>
                <a:gd name="T3" fmla="*/ 182 h 197"/>
                <a:gd name="T4" fmla="*/ 140 w 89"/>
                <a:gd name="T5" fmla="*/ 166 h 197"/>
                <a:gd name="T6" fmla="*/ 128 w 89"/>
                <a:gd name="T7" fmla="*/ 149 h 197"/>
                <a:gd name="T8" fmla="*/ 41 w 89"/>
                <a:gd name="T9" fmla="*/ 129 h 197"/>
                <a:gd name="T10" fmla="*/ 30 w 89"/>
                <a:gd name="T11" fmla="*/ 109 h 197"/>
                <a:gd name="T12" fmla="*/ 20 w 89"/>
                <a:gd name="T13" fmla="*/ 88 h 197"/>
                <a:gd name="T14" fmla="*/ 12 w 89"/>
                <a:gd name="T15" fmla="*/ 64 h 197"/>
                <a:gd name="T16" fmla="*/ 5 w 89"/>
                <a:gd name="T17" fmla="*/ 44 h 197"/>
                <a:gd name="T18" fmla="*/ 1 w 89"/>
                <a:gd name="T19" fmla="*/ 20 h 197"/>
                <a:gd name="T20" fmla="*/ 0 w 89"/>
                <a:gd name="T21" fmla="*/ 2 h 197"/>
                <a:gd name="T22" fmla="*/ 0 w 89"/>
                <a:gd name="T23" fmla="*/ 2 h 197"/>
                <a:gd name="T24" fmla="*/ 1 w 89"/>
                <a:gd name="T25" fmla="*/ 0 h 197"/>
                <a:gd name="T26" fmla="*/ 3 w 89"/>
                <a:gd name="T27" fmla="*/ 0 h 197"/>
                <a:gd name="T28" fmla="*/ 12 w 89"/>
                <a:gd name="T29" fmla="*/ 0 h 197"/>
                <a:gd name="T30" fmla="*/ 20 w 89"/>
                <a:gd name="T31" fmla="*/ 0 h 197"/>
                <a:gd name="T32" fmla="*/ 28 w 89"/>
                <a:gd name="T33" fmla="*/ 0 h 197"/>
                <a:gd name="T34" fmla="*/ 41 w 89"/>
                <a:gd name="T35" fmla="*/ 2 h 197"/>
                <a:gd name="T36" fmla="*/ 126 w 89"/>
                <a:gd name="T37" fmla="*/ 5 h 197"/>
                <a:gd name="T38" fmla="*/ 144 w 89"/>
                <a:gd name="T39" fmla="*/ 12 h 197"/>
                <a:gd name="T40" fmla="*/ 170 w 89"/>
                <a:gd name="T41" fmla="*/ 20 h 197"/>
                <a:gd name="T42" fmla="*/ 192 w 89"/>
                <a:gd name="T43" fmla="*/ 33 h 1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9" h="197">
                  <a:moveTo>
                    <a:pt x="81" y="196"/>
                  </a:moveTo>
                  <a:lnTo>
                    <a:pt x="73" y="182"/>
                  </a:lnTo>
                  <a:lnTo>
                    <a:pt x="62" y="166"/>
                  </a:lnTo>
                  <a:lnTo>
                    <a:pt x="53" y="149"/>
                  </a:lnTo>
                  <a:lnTo>
                    <a:pt x="41" y="129"/>
                  </a:lnTo>
                  <a:lnTo>
                    <a:pt x="30" y="109"/>
                  </a:lnTo>
                  <a:lnTo>
                    <a:pt x="20" y="88"/>
                  </a:lnTo>
                  <a:lnTo>
                    <a:pt x="12" y="64"/>
                  </a:lnTo>
                  <a:lnTo>
                    <a:pt x="5" y="44"/>
                  </a:lnTo>
                  <a:lnTo>
                    <a:pt x="1" y="20"/>
                  </a:lnTo>
                  <a:lnTo>
                    <a:pt x="0" y="2"/>
                  </a:lnTo>
                  <a:lnTo>
                    <a:pt x="1" y="0"/>
                  </a:lnTo>
                  <a:lnTo>
                    <a:pt x="3" y="0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28" y="0"/>
                  </a:lnTo>
                  <a:lnTo>
                    <a:pt x="41" y="2"/>
                  </a:lnTo>
                  <a:lnTo>
                    <a:pt x="51" y="5"/>
                  </a:lnTo>
                  <a:lnTo>
                    <a:pt x="64" y="12"/>
                  </a:lnTo>
                  <a:lnTo>
                    <a:pt x="77" y="20"/>
                  </a:lnTo>
                  <a:lnTo>
                    <a:pt x="88" y="3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115"/>
            <p:cNvSpPr>
              <a:spLocks/>
            </p:cNvSpPr>
            <p:nvPr/>
          </p:nvSpPr>
          <p:spPr bwMode="auto">
            <a:xfrm>
              <a:off x="3140" y="1507"/>
              <a:ext cx="194" cy="139"/>
            </a:xfrm>
            <a:custGeom>
              <a:avLst/>
              <a:gdLst>
                <a:gd name="T0" fmla="*/ 193 w 194"/>
                <a:gd name="T1" fmla="*/ 217 h 138"/>
                <a:gd name="T2" fmla="*/ 174 w 194"/>
                <a:gd name="T3" fmla="*/ 217 h 138"/>
                <a:gd name="T4" fmla="*/ 154 w 194"/>
                <a:gd name="T5" fmla="*/ 207 h 138"/>
                <a:gd name="T6" fmla="*/ 133 w 194"/>
                <a:gd name="T7" fmla="*/ 203 h 138"/>
                <a:gd name="T8" fmla="*/ 112 w 194"/>
                <a:gd name="T9" fmla="*/ 198 h 138"/>
                <a:gd name="T10" fmla="*/ 93 w 194"/>
                <a:gd name="T11" fmla="*/ 193 h 138"/>
                <a:gd name="T12" fmla="*/ 73 w 194"/>
                <a:gd name="T13" fmla="*/ 186 h 138"/>
                <a:gd name="T14" fmla="*/ 57 w 194"/>
                <a:gd name="T15" fmla="*/ 180 h 138"/>
                <a:gd name="T16" fmla="*/ 43 w 194"/>
                <a:gd name="T17" fmla="*/ 173 h 138"/>
                <a:gd name="T18" fmla="*/ 31 w 194"/>
                <a:gd name="T19" fmla="*/ 168 h 138"/>
                <a:gd name="T20" fmla="*/ 23 w 194"/>
                <a:gd name="T21" fmla="*/ 159 h 138"/>
                <a:gd name="T22" fmla="*/ 23 w 194"/>
                <a:gd name="T23" fmla="*/ 159 h 138"/>
                <a:gd name="T24" fmla="*/ 19 w 194"/>
                <a:gd name="T25" fmla="*/ 152 h 138"/>
                <a:gd name="T26" fmla="*/ 15 w 194"/>
                <a:gd name="T27" fmla="*/ 145 h 138"/>
                <a:gd name="T28" fmla="*/ 11 w 194"/>
                <a:gd name="T29" fmla="*/ 61 h 138"/>
                <a:gd name="T30" fmla="*/ 6 w 194"/>
                <a:gd name="T31" fmla="*/ 52 h 138"/>
                <a:gd name="T32" fmla="*/ 4 w 194"/>
                <a:gd name="T33" fmla="*/ 44 h 138"/>
                <a:gd name="T34" fmla="*/ 2 w 194"/>
                <a:gd name="T35" fmla="*/ 33 h 138"/>
                <a:gd name="T36" fmla="*/ 0 w 194"/>
                <a:gd name="T37" fmla="*/ 25 h 138"/>
                <a:gd name="T38" fmla="*/ 2 w 194"/>
                <a:gd name="T39" fmla="*/ 17 h 138"/>
                <a:gd name="T40" fmla="*/ 4 w 194"/>
                <a:gd name="T41" fmla="*/ 6 h 138"/>
                <a:gd name="T42" fmla="*/ 8 w 194"/>
                <a:gd name="T43" fmla="*/ 0 h 138"/>
                <a:gd name="T44" fmla="*/ 193 w 194"/>
                <a:gd name="T45" fmla="*/ 217 h 13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4" h="138">
                  <a:moveTo>
                    <a:pt x="193" y="137"/>
                  </a:moveTo>
                  <a:lnTo>
                    <a:pt x="174" y="137"/>
                  </a:lnTo>
                  <a:lnTo>
                    <a:pt x="154" y="132"/>
                  </a:lnTo>
                  <a:lnTo>
                    <a:pt x="133" y="128"/>
                  </a:lnTo>
                  <a:lnTo>
                    <a:pt x="112" y="123"/>
                  </a:lnTo>
                  <a:lnTo>
                    <a:pt x="93" y="118"/>
                  </a:lnTo>
                  <a:lnTo>
                    <a:pt x="73" y="111"/>
                  </a:lnTo>
                  <a:lnTo>
                    <a:pt x="57" y="105"/>
                  </a:lnTo>
                  <a:lnTo>
                    <a:pt x="43" y="98"/>
                  </a:lnTo>
                  <a:lnTo>
                    <a:pt x="31" y="93"/>
                  </a:lnTo>
                  <a:lnTo>
                    <a:pt x="23" y="84"/>
                  </a:lnTo>
                  <a:lnTo>
                    <a:pt x="19" y="77"/>
                  </a:lnTo>
                  <a:lnTo>
                    <a:pt x="15" y="70"/>
                  </a:lnTo>
                  <a:lnTo>
                    <a:pt x="11" y="61"/>
                  </a:lnTo>
                  <a:lnTo>
                    <a:pt x="6" y="52"/>
                  </a:lnTo>
                  <a:lnTo>
                    <a:pt x="4" y="44"/>
                  </a:lnTo>
                  <a:lnTo>
                    <a:pt x="2" y="33"/>
                  </a:lnTo>
                  <a:lnTo>
                    <a:pt x="0" y="25"/>
                  </a:lnTo>
                  <a:lnTo>
                    <a:pt x="2" y="17"/>
                  </a:lnTo>
                  <a:lnTo>
                    <a:pt x="4" y="6"/>
                  </a:lnTo>
                  <a:lnTo>
                    <a:pt x="8" y="0"/>
                  </a:lnTo>
                  <a:lnTo>
                    <a:pt x="193" y="13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16"/>
            <p:cNvSpPr>
              <a:spLocks/>
            </p:cNvSpPr>
            <p:nvPr/>
          </p:nvSpPr>
          <p:spPr bwMode="auto">
            <a:xfrm>
              <a:off x="3140" y="1507"/>
              <a:ext cx="194" cy="139"/>
            </a:xfrm>
            <a:custGeom>
              <a:avLst/>
              <a:gdLst>
                <a:gd name="T0" fmla="*/ 193 w 194"/>
                <a:gd name="T1" fmla="*/ 217 h 138"/>
                <a:gd name="T2" fmla="*/ 174 w 194"/>
                <a:gd name="T3" fmla="*/ 217 h 138"/>
                <a:gd name="T4" fmla="*/ 154 w 194"/>
                <a:gd name="T5" fmla="*/ 207 h 138"/>
                <a:gd name="T6" fmla="*/ 133 w 194"/>
                <a:gd name="T7" fmla="*/ 203 h 138"/>
                <a:gd name="T8" fmla="*/ 112 w 194"/>
                <a:gd name="T9" fmla="*/ 198 h 138"/>
                <a:gd name="T10" fmla="*/ 93 w 194"/>
                <a:gd name="T11" fmla="*/ 193 h 138"/>
                <a:gd name="T12" fmla="*/ 73 w 194"/>
                <a:gd name="T13" fmla="*/ 186 h 138"/>
                <a:gd name="T14" fmla="*/ 57 w 194"/>
                <a:gd name="T15" fmla="*/ 180 h 138"/>
                <a:gd name="T16" fmla="*/ 43 w 194"/>
                <a:gd name="T17" fmla="*/ 173 h 138"/>
                <a:gd name="T18" fmla="*/ 31 w 194"/>
                <a:gd name="T19" fmla="*/ 168 h 138"/>
                <a:gd name="T20" fmla="*/ 23 w 194"/>
                <a:gd name="T21" fmla="*/ 159 h 138"/>
                <a:gd name="T22" fmla="*/ 23 w 194"/>
                <a:gd name="T23" fmla="*/ 159 h 138"/>
                <a:gd name="T24" fmla="*/ 19 w 194"/>
                <a:gd name="T25" fmla="*/ 152 h 138"/>
                <a:gd name="T26" fmla="*/ 15 w 194"/>
                <a:gd name="T27" fmla="*/ 145 h 138"/>
                <a:gd name="T28" fmla="*/ 11 w 194"/>
                <a:gd name="T29" fmla="*/ 61 h 138"/>
                <a:gd name="T30" fmla="*/ 6 w 194"/>
                <a:gd name="T31" fmla="*/ 52 h 138"/>
                <a:gd name="T32" fmla="*/ 4 w 194"/>
                <a:gd name="T33" fmla="*/ 44 h 138"/>
                <a:gd name="T34" fmla="*/ 2 w 194"/>
                <a:gd name="T35" fmla="*/ 33 h 138"/>
                <a:gd name="T36" fmla="*/ 0 w 194"/>
                <a:gd name="T37" fmla="*/ 25 h 138"/>
                <a:gd name="T38" fmla="*/ 2 w 194"/>
                <a:gd name="T39" fmla="*/ 17 h 138"/>
                <a:gd name="T40" fmla="*/ 4 w 194"/>
                <a:gd name="T41" fmla="*/ 6 h 138"/>
                <a:gd name="T42" fmla="*/ 8 w 194"/>
                <a:gd name="T43" fmla="*/ 0 h 13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94" h="138">
                  <a:moveTo>
                    <a:pt x="193" y="137"/>
                  </a:moveTo>
                  <a:lnTo>
                    <a:pt x="174" y="137"/>
                  </a:lnTo>
                  <a:lnTo>
                    <a:pt x="154" y="132"/>
                  </a:lnTo>
                  <a:lnTo>
                    <a:pt x="133" y="128"/>
                  </a:lnTo>
                  <a:lnTo>
                    <a:pt x="112" y="123"/>
                  </a:lnTo>
                  <a:lnTo>
                    <a:pt x="93" y="118"/>
                  </a:lnTo>
                  <a:lnTo>
                    <a:pt x="73" y="111"/>
                  </a:lnTo>
                  <a:lnTo>
                    <a:pt x="57" y="105"/>
                  </a:lnTo>
                  <a:lnTo>
                    <a:pt x="43" y="98"/>
                  </a:lnTo>
                  <a:lnTo>
                    <a:pt x="31" y="93"/>
                  </a:lnTo>
                  <a:lnTo>
                    <a:pt x="23" y="84"/>
                  </a:lnTo>
                  <a:lnTo>
                    <a:pt x="19" y="77"/>
                  </a:lnTo>
                  <a:lnTo>
                    <a:pt x="15" y="70"/>
                  </a:lnTo>
                  <a:lnTo>
                    <a:pt x="11" y="61"/>
                  </a:lnTo>
                  <a:lnTo>
                    <a:pt x="6" y="52"/>
                  </a:lnTo>
                  <a:lnTo>
                    <a:pt x="4" y="44"/>
                  </a:lnTo>
                  <a:lnTo>
                    <a:pt x="2" y="33"/>
                  </a:lnTo>
                  <a:lnTo>
                    <a:pt x="0" y="25"/>
                  </a:lnTo>
                  <a:lnTo>
                    <a:pt x="2" y="17"/>
                  </a:lnTo>
                  <a:lnTo>
                    <a:pt x="4" y="6"/>
                  </a:lnTo>
                  <a:lnTo>
                    <a:pt x="8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17"/>
            <p:cNvSpPr>
              <a:spLocks/>
            </p:cNvSpPr>
            <p:nvPr/>
          </p:nvSpPr>
          <p:spPr bwMode="auto">
            <a:xfrm>
              <a:off x="3192" y="1530"/>
              <a:ext cx="169" cy="130"/>
            </a:xfrm>
            <a:custGeom>
              <a:avLst/>
              <a:gdLst>
                <a:gd name="T0" fmla="*/ 398 w 167"/>
                <a:gd name="T1" fmla="*/ 65 h 131"/>
                <a:gd name="T2" fmla="*/ 369 w 167"/>
                <a:gd name="T3" fmla="*/ 65 h 131"/>
                <a:gd name="T4" fmla="*/ 338 w 167"/>
                <a:gd name="T5" fmla="*/ 65 h 131"/>
                <a:gd name="T6" fmla="*/ 306 w 167"/>
                <a:gd name="T7" fmla="*/ 65 h 131"/>
                <a:gd name="T8" fmla="*/ 255 w 167"/>
                <a:gd name="T9" fmla="*/ 65 h 131"/>
                <a:gd name="T10" fmla="*/ 219 w 167"/>
                <a:gd name="T11" fmla="*/ 65 h 131"/>
                <a:gd name="T12" fmla="*/ 186 w 167"/>
                <a:gd name="T13" fmla="*/ 65 h 131"/>
                <a:gd name="T14" fmla="*/ 158 w 167"/>
                <a:gd name="T15" fmla="*/ 65 h 131"/>
                <a:gd name="T16" fmla="*/ 130 w 167"/>
                <a:gd name="T17" fmla="*/ 65 h 131"/>
                <a:gd name="T18" fmla="*/ 41 w 167"/>
                <a:gd name="T19" fmla="*/ 65 h 131"/>
                <a:gd name="T20" fmla="*/ 28 w 167"/>
                <a:gd name="T21" fmla="*/ 65 h 131"/>
                <a:gd name="T22" fmla="*/ 28 w 167"/>
                <a:gd name="T23" fmla="*/ 65 h 131"/>
                <a:gd name="T24" fmla="*/ 16 w 167"/>
                <a:gd name="T25" fmla="*/ 56 h 131"/>
                <a:gd name="T26" fmla="*/ 9 w 167"/>
                <a:gd name="T27" fmla="*/ 46 h 131"/>
                <a:gd name="T28" fmla="*/ 3 w 167"/>
                <a:gd name="T29" fmla="*/ 37 h 131"/>
                <a:gd name="T30" fmla="*/ 2 w 167"/>
                <a:gd name="T31" fmla="*/ 30 h 131"/>
                <a:gd name="T32" fmla="*/ 0 w 167"/>
                <a:gd name="T33" fmla="*/ 25 h 131"/>
                <a:gd name="T34" fmla="*/ 0 w 167"/>
                <a:gd name="T35" fmla="*/ 18 h 131"/>
                <a:gd name="T36" fmla="*/ 0 w 167"/>
                <a:gd name="T37" fmla="*/ 12 h 131"/>
                <a:gd name="T38" fmla="*/ 2 w 167"/>
                <a:gd name="T39" fmla="*/ 7 h 131"/>
                <a:gd name="T40" fmla="*/ 2 w 167"/>
                <a:gd name="T41" fmla="*/ 4 h 131"/>
                <a:gd name="T42" fmla="*/ 2 w 167"/>
                <a:gd name="T43" fmla="*/ 0 h 131"/>
                <a:gd name="T44" fmla="*/ 2 w 167"/>
                <a:gd name="T45" fmla="*/ 0 h 131"/>
                <a:gd name="T46" fmla="*/ 3 w 167"/>
                <a:gd name="T47" fmla="*/ 0 h 131"/>
                <a:gd name="T48" fmla="*/ 7 w 167"/>
                <a:gd name="T49" fmla="*/ 2 h 131"/>
                <a:gd name="T50" fmla="*/ 16 w 167"/>
                <a:gd name="T51" fmla="*/ 4 h 131"/>
                <a:gd name="T52" fmla="*/ 27 w 167"/>
                <a:gd name="T53" fmla="*/ 6 h 131"/>
                <a:gd name="T54" fmla="*/ 37 w 167"/>
                <a:gd name="T55" fmla="*/ 7 h 131"/>
                <a:gd name="T56" fmla="*/ 125 w 167"/>
                <a:gd name="T57" fmla="*/ 12 h 131"/>
                <a:gd name="T58" fmla="*/ 144 w 167"/>
                <a:gd name="T59" fmla="*/ 14 h 131"/>
                <a:gd name="T60" fmla="*/ 166 w 167"/>
                <a:gd name="T61" fmla="*/ 18 h 131"/>
                <a:gd name="T62" fmla="*/ 182 w 167"/>
                <a:gd name="T63" fmla="*/ 20 h 131"/>
                <a:gd name="T64" fmla="*/ 198 w 167"/>
                <a:gd name="T65" fmla="*/ 25 h 131"/>
                <a:gd name="T66" fmla="*/ 398 w 167"/>
                <a:gd name="T67" fmla="*/ 65 h 13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67" h="131">
                  <a:moveTo>
                    <a:pt x="166" y="130"/>
                  </a:moveTo>
                  <a:lnTo>
                    <a:pt x="153" y="126"/>
                  </a:lnTo>
                  <a:lnTo>
                    <a:pt x="138" y="120"/>
                  </a:lnTo>
                  <a:lnTo>
                    <a:pt x="124" y="115"/>
                  </a:lnTo>
                  <a:lnTo>
                    <a:pt x="108" y="111"/>
                  </a:lnTo>
                  <a:lnTo>
                    <a:pt x="96" y="106"/>
                  </a:lnTo>
                  <a:lnTo>
                    <a:pt x="81" y="101"/>
                  </a:lnTo>
                  <a:lnTo>
                    <a:pt x="67" y="94"/>
                  </a:lnTo>
                  <a:lnTo>
                    <a:pt x="53" y="85"/>
                  </a:lnTo>
                  <a:lnTo>
                    <a:pt x="41" y="78"/>
                  </a:lnTo>
                  <a:lnTo>
                    <a:pt x="28" y="67"/>
                  </a:lnTo>
                  <a:lnTo>
                    <a:pt x="16" y="56"/>
                  </a:lnTo>
                  <a:lnTo>
                    <a:pt x="9" y="46"/>
                  </a:lnTo>
                  <a:lnTo>
                    <a:pt x="3" y="37"/>
                  </a:lnTo>
                  <a:lnTo>
                    <a:pt x="2" y="30"/>
                  </a:lnTo>
                  <a:lnTo>
                    <a:pt x="0" y="25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0"/>
                  </a:lnTo>
                  <a:lnTo>
                    <a:pt x="3" y="0"/>
                  </a:lnTo>
                  <a:lnTo>
                    <a:pt x="7" y="2"/>
                  </a:lnTo>
                  <a:lnTo>
                    <a:pt x="16" y="4"/>
                  </a:lnTo>
                  <a:lnTo>
                    <a:pt x="27" y="6"/>
                  </a:lnTo>
                  <a:lnTo>
                    <a:pt x="37" y="7"/>
                  </a:lnTo>
                  <a:lnTo>
                    <a:pt x="50" y="12"/>
                  </a:lnTo>
                  <a:lnTo>
                    <a:pt x="60" y="14"/>
                  </a:lnTo>
                  <a:lnTo>
                    <a:pt x="71" y="18"/>
                  </a:lnTo>
                  <a:lnTo>
                    <a:pt x="79" y="20"/>
                  </a:lnTo>
                  <a:lnTo>
                    <a:pt x="87" y="25"/>
                  </a:lnTo>
                  <a:lnTo>
                    <a:pt x="166" y="13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18"/>
            <p:cNvSpPr>
              <a:spLocks/>
            </p:cNvSpPr>
            <p:nvPr/>
          </p:nvSpPr>
          <p:spPr bwMode="auto">
            <a:xfrm>
              <a:off x="3192" y="1530"/>
              <a:ext cx="169" cy="130"/>
            </a:xfrm>
            <a:custGeom>
              <a:avLst/>
              <a:gdLst>
                <a:gd name="T0" fmla="*/ 398 w 167"/>
                <a:gd name="T1" fmla="*/ 65 h 131"/>
                <a:gd name="T2" fmla="*/ 369 w 167"/>
                <a:gd name="T3" fmla="*/ 65 h 131"/>
                <a:gd name="T4" fmla="*/ 338 w 167"/>
                <a:gd name="T5" fmla="*/ 65 h 131"/>
                <a:gd name="T6" fmla="*/ 306 w 167"/>
                <a:gd name="T7" fmla="*/ 65 h 131"/>
                <a:gd name="T8" fmla="*/ 255 w 167"/>
                <a:gd name="T9" fmla="*/ 65 h 131"/>
                <a:gd name="T10" fmla="*/ 219 w 167"/>
                <a:gd name="T11" fmla="*/ 65 h 131"/>
                <a:gd name="T12" fmla="*/ 186 w 167"/>
                <a:gd name="T13" fmla="*/ 65 h 131"/>
                <a:gd name="T14" fmla="*/ 158 w 167"/>
                <a:gd name="T15" fmla="*/ 65 h 131"/>
                <a:gd name="T16" fmla="*/ 130 w 167"/>
                <a:gd name="T17" fmla="*/ 65 h 131"/>
                <a:gd name="T18" fmla="*/ 41 w 167"/>
                <a:gd name="T19" fmla="*/ 65 h 131"/>
                <a:gd name="T20" fmla="*/ 28 w 167"/>
                <a:gd name="T21" fmla="*/ 65 h 131"/>
                <a:gd name="T22" fmla="*/ 28 w 167"/>
                <a:gd name="T23" fmla="*/ 65 h 131"/>
                <a:gd name="T24" fmla="*/ 16 w 167"/>
                <a:gd name="T25" fmla="*/ 56 h 131"/>
                <a:gd name="T26" fmla="*/ 9 w 167"/>
                <a:gd name="T27" fmla="*/ 46 h 131"/>
                <a:gd name="T28" fmla="*/ 3 w 167"/>
                <a:gd name="T29" fmla="*/ 37 h 131"/>
                <a:gd name="T30" fmla="*/ 2 w 167"/>
                <a:gd name="T31" fmla="*/ 30 h 131"/>
                <a:gd name="T32" fmla="*/ 0 w 167"/>
                <a:gd name="T33" fmla="*/ 25 h 131"/>
                <a:gd name="T34" fmla="*/ 0 w 167"/>
                <a:gd name="T35" fmla="*/ 18 h 131"/>
                <a:gd name="T36" fmla="*/ 0 w 167"/>
                <a:gd name="T37" fmla="*/ 12 h 131"/>
                <a:gd name="T38" fmla="*/ 2 w 167"/>
                <a:gd name="T39" fmla="*/ 7 h 131"/>
                <a:gd name="T40" fmla="*/ 2 w 167"/>
                <a:gd name="T41" fmla="*/ 4 h 131"/>
                <a:gd name="T42" fmla="*/ 2 w 167"/>
                <a:gd name="T43" fmla="*/ 0 h 131"/>
                <a:gd name="T44" fmla="*/ 2 w 167"/>
                <a:gd name="T45" fmla="*/ 0 h 131"/>
                <a:gd name="T46" fmla="*/ 3 w 167"/>
                <a:gd name="T47" fmla="*/ 0 h 131"/>
                <a:gd name="T48" fmla="*/ 7 w 167"/>
                <a:gd name="T49" fmla="*/ 2 h 131"/>
                <a:gd name="T50" fmla="*/ 16 w 167"/>
                <a:gd name="T51" fmla="*/ 4 h 131"/>
                <a:gd name="T52" fmla="*/ 27 w 167"/>
                <a:gd name="T53" fmla="*/ 6 h 131"/>
                <a:gd name="T54" fmla="*/ 37 w 167"/>
                <a:gd name="T55" fmla="*/ 7 h 131"/>
                <a:gd name="T56" fmla="*/ 125 w 167"/>
                <a:gd name="T57" fmla="*/ 12 h 131"/>
                <a:gd name="T58" fmla="*/ 144 w 167"/>
                <a:gd name="T59" fmla="*/ 14 h 131"/>
                <a:gd name="T60" fmla="*/ 166 w 167"/>
                <a:gd name="T61" fmla="*/ 18 h 131"/>
                <a:gd name="T62" fmla="*/ 182 w 167"/>
                <a:gd name="T63" fmla="*/ 20 h 131"/>
                <a:gd name="T64" fmla="*/ 198 w 167"/>
                <a:gd name="T65" fmla="*/ 25 h 1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67" h="131">
                  <a:moveTo>
                    <a:pt x="166" y="130"/>
                  </a:moveTo>
                  <a:lnTo>
                    <a:pt x="153" y="126"/>
                  </a:lnTo>
                  <a:lnTo>
                    <a:pt x="138" y="120"/>
                  </a:lnTo>
                  <a:lnTo>
                    <a:pt x="124" y="115"/>
                  </a:lnTo>
                  <a:lnTo>
                    <a:pt x="108" y="111"/>
                  </a:lnTo>
                  <a:lnTo>
                    <a:pt x="96" y="106"/>
                  </a:lnTo>
                  <a:lnTo>
                    <a:pt x="81" y="101"/>
                  </a:lnTo>
                  <a:lnTo>
                    <a:pt x="67" y="94"/>
                  </a:lnTo>
                  <a:lnTo>
                    <a:pt x="53" y="85"/>
                  </a:lnTo>
                  <a:lnTo>
                    <a:pt x="41" y="78"/>
                  </a:lnTo>
                  <a:lnTo>
                    <a:pt x="28" y="67"/>
                  </a:lnTo>
                  <a:lnTo>
                    <a:pt x="16" y="56"/>
                  </a:lnTo>
                  <a:lnTo>
                    <a:pt x="9" y="46"/>
                  </a:lnTo>
                  <a:lnTo>
                    <a:pt x="3" y="37"/>
                  </a:lnTo>
                  <a:lnTo>
                    <a:pt x="2" y="30"/>
                  </a:lnTo>
                  <a:lnTo>
                    <a:pt x="0" y="25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0"/>
                  </a:lnTo>
                  <a:lnTo>
                    <a:pt x="3" y="0"/>
                  </a:lnTo>
                  <a:lnTo>
                    <a:pt x="7" y="2"/>
                  </a:lnTo>
                  <a:lnTo>
                    <a:pt x="16" y="4"/>
                  </a:lnTo>
                  <a:lnTo>
                    <a:pt x="27" y="6"/>
                  </a:lnTo>
                  <a:lnTo>
                    <a:pt x="37" y="7"/>
                  </a:lnTo>
                  <a:lnTo>
                    <a:pt x="50" y="12"/>
                  </a:lnTo>
                  <a:lnTo>
                    <a:pt x="60" y="14"/>
                  </a:lnTo>
                  <a:lnTo>
                    <a:pt x="71" y="18"/>
                  </a:lnTo>
                  <a:lnTo>
                    <a:pt x="79" y="20"/>
                  </a:lnTo>
                  <a:lnTo>
                    <a:pt x="87" y="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19"/>
            <p:cNvSpPr>
              <a:spLocks/>
            </p:cNvSpPr>
            <p:nvPr/>
          </p:nvSpPr>
          <p:spPr bwMode="auto">
            <a:xfrm>
              <a:off x="3290" y="1672"/>
              <a:ext cx="130" cy="91"/>
            </a:xfrm>
            <a:custGeom>
              <a:avLst/>
              <a:gdLst>
                <a:gd name="T0" fmla="*/ 40 w 132"/>
                <a:gd name="T1" fmla="*/ 90 h 91"/>
                <a:gd name="T2" fmla="*/ 33 w 132"/>
                <a:gd name="T3" fmla="*/ 85 h 91"/>
                <a:gd name="T4" fmla="*/ 33 w 132"/>
                <a:gd name="T5" fmla="*/ 79 h 91"/>
                <a:gd name="T6" fmla="*/ 33 w 132"/>
                <a:gd name="T7" fmla="*/ 73 h 91"/>
                <a:gd name="T8" fmla="*/ 33 w 132"/>
                <a:gd name="T9" fmla="*/ 66 h 91"/>
                <a:gd name="T10" fmla="*/ 33 w 132"/>
                <a:gd name="T11" fmla="*/ 62 h 91"/>
                <a:gd name="T12" fmla="*/ 33 w 132"/>
                <a:gd name="T13" fmla="*/ 53 h 91"/>
                <a:gd name="T14" fmla="*/ 31 w 132"/>
                <a:gd name="T15" fmla="*/ 46 h 91"/>
                <a:gd name="T16" fmla="*/ 19 w 132"/>
                <a:gd name="T17" fmla="*/ 35 h 91"/>
                <a:gd name="T18" fmla="*/ 8 w 132"/>
                <a:gd name="T19" fmla="*/ 23 h 91"/>
                <a:gd name="T20" fmla="*/ 0 w 132"/>
                <a:gd name="T21" fmla="*/ 7 h 91"/>
                <a:gd name="T22" fmla="*/ 0 w 132"/>
                <a:gd name="T23" fmla="*/ 7 h 91"/>
                <a:gd name="T24" fmla="*/ 2 w 132"/>
                <a:gd name="T25" fmla="*/ 7 h 91"/>
                <a:gd name="T26" fmla="*/ 4 w 132"/>
                <a:gd name="T27" fmla="*/ 5 h 91"/>
                <a:gd name="T28" fmla="*/ 8 w 132"/>
                <a:gd name="T29" fmla="*/ 4 h 91"/>
                <a:gd name="T30" fmla="*/ 15 w 132"/>
                <a:gd name="T31" fmla="*/ 4 h 91"/>
                <a:gd name="T32" fmla="*/ 24 w 132"/>
                <a:gd name="T33" fmla="*/ 2 h 91"/>
                <a:gd name="T34" fmla="*/ 31 w 132"/>
                <a:gd name="T35" fmla="*/ 0 h 91"/>
                <a:gd name="T36" fmla="*/ 33 w 132"/>
                <a:gd name="T37" fmla="*/ 0 h 91"/>
                <a:gd name="T38" fmla="*/ 33 w 132"/>
                <a:gd name="T39" fmla="*/ 0 h 91"/>
                <a:gd name="T40" fmla="*/ 33 w 132"/>
                <a:gd name="T41" fmla="*/ 2 h 91"/>
                <a:gd name="T42" fmla="*/ 33 w 132"/>
                <a:gd name="T43" fmla="*/ 4 h 91"/>
                <a:gd name="T44" fmla="*/ 40 w 132"/>
                <a:gd name="T45" fmla="*/ 90 h 9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32" h="91">
                  <a:moveTo>
                    <a:pt x="131" y="90"/>
                  </a:moveTo>
                  <a:lnTo>
                    <a:pt x="116" y="85"/>
                  </a:lnTo>
                  <a:lnTo>
                    <a:pt x="99" y="79"/>
                  </a:lnTo>
                  <a:lnTo>
                    <a:pt x="84" y="73"/>
                  </a:lnTo>
                  <a:lnTo>
                    <a:pt x="70" y="66"/>
                  </a:lnTo>
                  <a:lnTo>
                    <a:pt x="57" y="62"/>
                  </a:lnTo>
                  <a:lnTo>
                    <a:pt x="42" y="53"/>
                  </a:lnTo>
                  <a:lnTo>
                    <a:pt x="31" y="46"/>
                  </a:lnTo>
                  <a:lnTo>
                    <a:pt x="19" y="35"/>
                  </a:lnTo>
                  <a:lnTo>
                    <a:pt x="8" y="23"/>
                  </a:lnTo>
                  <a:lnTo>
                    <a:pt x="0" y="7"/>
                  </a:lnTo>
                  <a:lnTo>
                    <a:pt x="2" y="7"/>
                  </a:lnTo>
                  <a:lnTo>
                    <a:pt x="4" y="5"/>
                  </a:lnTo>
                  <a:lnTo>
                    <a:pt x="8" y="4"/>
                  </a:lnTo>
                  <a:lnTo>
                    <a:pt x="15" y="4"/>
                  </a:lnTo>
                  <a:lnTo>
                    <a:pt x="24" y="2"/>
                  </a:lnTo>
                  <a:lnTo>
                    <a:pt x="31" y="0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66" y="2"/>
                  </a:lnTo>
                  <a:lnTo>
                    <a:pt x="78" y="4"/>
                  </a:lnTo>
                  <a:lnTo>
                    <a:pt x="131" y="9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20"/>
            <p:cNvSpPr>
              <a:spLocks/>
            </p:cNvSpPr>
            <p:nvPr/>
          </p:nvSpPr>
          <p:spPr bwMode="auto">
            <a:xfrm>
              <a:off x="3290" y="1672"/>
              <a:ext cx="130" cy="91"/>
            </a:xfrm>
            <a:custGeom>
              <a:avLst/>
              <a:gdLst>
                <a:gd name="T0" fmla="*/ 40 w 132"/>
                <a:gd name="T1" fmla="*/ 90 h 91"/>
                <a:gd name="T2" fmla="*/ 33 w 132"/>
                <a:gd name="T3" fmla="*/ 85 h 91"/>
                <a:gd name="T4" fmla="*/ 33 w 132"/>
                <a:gd name="T5" fmla="*/ 79 h 91"/>
                <a:gd name="T6" fmla="*/ 33 w 132"/>
                <a:gd name="T7" fmla="*/ 73 h 91"/>
                <a:gd name="T8" fmla="*/ 33 w 132"/>
                <a:gd name="T9" fmla="*/ 66 h 91"/>
                <a:gd name="T10" fmla="*/ 33 w 132"/>
                <a:gd name="T11" fmla="*/ 62 h 91"/>
                <a:gd name="T12" fmla="*/ 33 w 132"/>
                <a:gd name="T13" fmla="*/ 53 h 91"/>
                <a:gd name="T14" fmla="*/ 31 w 132"/>
                <a:gd name="T15" fmla="*/ 46 h 91"/>
                <a:gd name="T16" fmla="*/ 19 w 132"/>
                <a:gd name="T17" fmla="*/ 35 h 91"/>
                <a:gd name="T18" fmla="*/ 8 w 132"/>
                <a:gd name="T19" fmla="*/ 23 h 91"/>
                <a:gd name="T20" fmla="*/ 0 w 132"/>
                <a:gd name="T21" fmla="*/ 7 h 91"/>
                <a:gd name="T22" fmla="*/ 0 w 132"/>
                <a:gd name="T23" fmla="*/ 7 h 91"/>
                <a:gd name="T24" fmla="*/ 2 w 132"/>
                <a:gd name="T25" fmla="*/ 7 h 91"/>
                <a:gd name="T26" fmla="*/ 4 w 132"/>
                <a:gd name="T27" fmla="*/ 5 h 91"/>
                <a:gd name="T28" fmla="*/ 8 w 132"/>
                <a:gd name="T29" fmla="*/ 4 h 91"/>
                <a:gd name="T30" fmla="*/ 15 w 132"/>
                <a:gd name="T31" fmla="*/ 4 h 91"/>
                <a:gd name="T32" fmla="*/ 24 w 132"/>
                <a:gd name="T33" fmla="*/ 2 h 91"/>
                <a:gd name="T34" fmla="*/ 31 w 132"/>
                <a:gd name="T35" fmla="*/ 0 h 91"/>
                <a:gd name="T36" fmla="*/ 33 w 132"/>
                <a:gd name="T37" fmla="*/ 0 h 91"/>
                <a:gd name="T38" fmla="*/ 33 w 132"/>
                <a:gd name="T39" fmla="*/ 0 h 91"/>
                <a:gd name="T40" fmla="*/ 33 w 132"/>
                <a:gd name="T41" fmla="*/ 2 h 91"/>
                <a:gd name="T42" fmla="*/ 33 w 132"/>
                <a:gd name="T43" fmla="*/ 4 h 9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2" h="91">
                  <a:moveTo>
                    <a:pt x="131" y="90"/>
                  </a:moveTo>
                  <a:lnTo>
                    <a:pt x="116" y="85"/>
                  </a:lnTo>
                  <a:lnTo>
                    <a:pt x="99" y="79"/>
                  </a:lnTo>
                  <a:lnTo>
                    <a:pt x="84" y="73"/>
                  </a:lnTo>
                  <a:lnTo>
                    <a:pt x="70" y="66"/>
                  </a:lnTo>
                  <a:lnTo>
                    <a:pt x="57" y="62"/>
                  </a:lnTo>
                  <a:lnTo>
                    <a:pt x="42" y="53"/>
                  </a:lnTo>
                  <a:lnTo>
                    <a:pt x="31" y="46"/>
                  </a:lnTo>
                  <a:lnTo>
                    <a:pt x="19" y="35"/>
                  </a:lnTo>
                  <a:lnTo>
                    <a:pt x="8" y="23"/>
                  </a:lnTo>
                  <a:lnTo>
                    <a:pt x="0" y="7"/>
                  </a:lnTo>
                  <a:lnTo>
                    <a:pt x="2" y="7"/>
                  </a:lnTo>
                  <a:lnTo>
                    <a:pt x="4" y="5"/>
                  </a:lnTo>
                  <a:lnTo>
                    <a:pt x="8" y="4"/>
                  </a:lnTo>
                  <a:lnTo>
                    <a:pt x="15" y="4"/>
                  </a:lnTo>
                  <a:lnTo>
                    <a:pt x="24" y="2"/>
                  </a:lnTo>
                  <a:lnTo>
                    <a:pt x="31" y="0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66" y="2"/>
                  </a:lnTo>
                  <a:lnTo>
                    <a:pt x="78" y="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21"/>
            <p:cNvSpPr>
              <a:spLocks/>
            </p:cNvSpPr>
            <p:nvPr/>
          </p:nvSpPr>
          <p:spPr bwMode="auto">
            <a:xfrm>
              <a:off x="3334" y="1742"/>
              <a:ext cx="163" cy="130"/>
            </a:xfrm>
            <a:custGeom>
              <a:avLst/>
              <a:gdLst>
                <a:gd name="T0" fmla="*/ 68 w 165"/>
                <a:gd name="T1" fmla="*/ 65 h 131"/>
                <a:gd name="T2" fmla="*/ 62 w 165"/>
                <a:gd name="T3" fmla="*/ 65 h 131"/>
                <a:gd name="T4" fmla="*/ 56 w 165"/>
                <a:gd name="T5" fmla="*/ 65 h 131"/>
                <a:gd name="T6" fmla="*/ 50 w 165"/>
                <a:gd name="T7" fmla="*/ 65 h 131"/>
                <a:gd name="T8" fmla="*/ 41 w 165"/>
                <a:gd name="T9" fmla="*/ 65 h 131"/>
                <a:gd name="T10" fmla="*/ 41 w 165"/>
                <a:gd name="T11" fmla="*/ 65 h 131"/>
                <a:gd name="T12" fmla="*/ 41 w 165"/>
                <a:gd name="T13" fmla="*/ 65 h 131"/>
                <a:gd name="T14" fmla="*/ 41 w 165"/>
                <a:gd name="T15" fmla="*/ 65 h 131"/>
                <a:gd name="T16" fmla="*/ 41 w 165"/>
                <a:gd name="T17" fmla="*/ 65 h 131"/>
                <a:gd name="T18" fmla="*/ 41 w 165"/>
                <a:gd name="T19" fmla="*/ 65 h 131"/>
                <a:gd name="T20" fmla="*/ 41 w 165"/>
                <a:gd name="T21" fmla="*/ 62 h 131"/>
                <a:gd name="T22" fmla="*/ 41 w 165"/>
                <a:gd name="T23" fmla="*/ 62 h 131"/>
                <a:gd name="T24" fmla="*/ 31 w 165"/>
                <a:gd name="T25" fmla="*/ 44 h 131"/>
                <a:gd name="T26" fmla="*/ 23 w 165"/>
                <a:gd name="T27" fmla="*/ 27 h 131"/>
                <a:gd name="T28" fmla="*/ 14 w 165"/>
                <a:gd name="T29" fmla="*/ 14 h 131"/>
                <a:gd name="T30" fmla="*/ 6 w 165"/>
                <a:gd name="T31" fmla="*/ 6 h 131"/>
                <a:gd name="T32" fmla="*/ 0 w 165"/>
                <a:gd name="T33" fmla="*/ 0 h 131"/>
                <a:gd name="T34" fmla="*/ 0 w 165"/>
                <a:gd name="T35" fmla="*/ 0 h 131"/>
                <a:gd name="T36" fmla="*/ 2 w 165"/>
                <a:gd name="T37" fmla="*/ 0 h 131"/>
                <a:gd name="T38" fmla="*/ 6 w 165"/>
                <a:gd name="T39" fmla="*/ 0 h 131"/>
                <a:gd name="T40" fmla="*/ 14 w 165"/>
                <a:gd name="T41" fmla="*/ 0 h 131"/>
                <a:gd name="T42" fmla="*/ 27 w 165"/>
                <a:gd name="T43" fmla="*/ 0 h 131"/>
                <a:gd name="T44" fmla="*/ 39 w 165"/>
                <a:gd name="T45" fmla="*/ 0 h 131"/>
                <a:gd name="T46" fmla="*/ 41 w 165"/>
                <a:gd name="T47" fmla="*/ 0 h 131"/>
                <a:gd name="T48" fmla="*/ 41 w 165"/>
                <a:gd name="T49" fmla="*/ 0 h 131"/>
                <a:gd name="T50" fmla="*/ 41 w 165"/>
                <a:gd name="T51" fmla="*/ 4 h 131"/>
                <a:gd name="T52" fmla="*/ 41 w 165"/>
                <a:gd name="T53" fmla="*/ 6 h 131"/>
                <a:gd name="T54" fmla="*/ 41 w 165"/>
                <a:gd name="T55" fmla="*/ 9 h 131"/>
                <a:gd name="T56" fmla="*/ 68 w 165"/>
                <a:gd name="T57" fmla="*/ 65 h 13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65" h="131">
                  <a:moveTo>
                    <a:pt x="164" y="130"/>
                  </a:moveTo>
                  <a:lnTo>
                    <a:pt x="151" y="126"/>
                  </a:lnTo>
                  <a:lnTo>
                    <a:pt x="140" y="122"/>
                  </a:lnTo>
                  <a:lnTo>
                    <a:pt x="128" y="117"/>
                  </a:lnTo>
                  <a:lnTo>
                    <a:pt x="115" y="113"/>
                  </a:lnTo>
                  <a:lnTo>
                    <a:pt x="103" y="106"/>
                  </a:lnTo>
                  <a:lnTo>
                    <a:pt x="90" y="99"/>
                  </a:lnTo>
                  <a:lnTo>
                    <a:pt x="80" y="92"/>
                  </a:lnTo>
                  <a:lnTo>
                    <a:pt x="67" y="83"/>
                  </a:lnTo>
                  <a:lnTo>
                    <a:pt x="56" y="73"/>
                  </a:lnTo>
                  <a:lnTo>
                    <a:pt x="48" y="62"/>
                  </a:lnTo>
                  <a:lnTo>
                    <a:pt x="31" y="44"/>
                  </a:lnTo>
                  <a:lnTo>
                    <a:pt x="23" y="27"/>
                  </a:lnTo>
                  <a:lnTo>
                    <a:pt x="14" y="14"/>
                  </a:lnTo>
                  <a:lnTo>
                    <a:pt x="6" y="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7" y="0"/>
                  </a:lnTo>
                  <a:lnTo>
                    <a:pt x="81" y="4"/>
                  </a:lnTo>
                  <a:lnTo>
                    <a:pt x="94" y="6"/>
                  </a:lnTo>
                  <a:lnTo>
                    <a:pt x="106" y="9"/>
                  </a:lnTo>
                  <a:lnTo>
                    <a:pt x="164" y="13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22"/>
            <p:cNvSpPr>
              <a:spLocks/>
            </p:cNvSpPr>
            <p:nvPr/>
          </p:nvSpPr>
          <p:spPr bwMode="auto">
            <a:xfrm>
              <a:off x="3334" y="1742"/>
              <a:ext cx="163" cy="130"/>
            </a:xfrm>
            <a:custGeom>
              <a:avLst/>
              <a:gdLst>
                <a:gd name="T0" fmla="*/ 68 w 165"/>
                <a:gd name="T1" fmla="*/ 65 h 131"/>
                <a:gd name="T2" fmla="*/ 62 w 165"/>
                <a:gd name="T3" fmla="*/ 65 h 131"/>
                <a:gd name="T4" fmla="*/ 56 w 165"/>
                <a:gd name="T5" fmla="*/ 65 h 131"/>
                <a:gd name="T6" fmla="*/ 50 w 165"/>
                <a:gd name="T7" fmla="*/ 65 h 131"/>
                <a:gd name="T8" fmla="*/ 41 w 165"/>
                <a:gd name="T9" fmla="*/ 65 h 131"/>
                <a:gd name="T10" fmla="*/ 41 w 165"/>
                <a:gd name="T11" fmla="*/ 65 h 131"/>
                <a:gd name="T12" fmla="*/ 41 w 165"/>
                <a:gd name="T13" fmla="*/ 65 h 131"/>
                <a:gd name="T14" fmla="*/ 41 w 165"/>
                <a:gd name="T15" fmla="*/ 65 h 131"/>
                <a:gd name="T16" fmla="*/ 41 w 165"/>
                <a:gd name="T17" fmla="*/ 65 h 131"/>
                <a:gd name="T18" fmla="*/ 41 w 165"/>
                <a:gd name="T19" fmla="*/ 65 h 131"/>
                <a:gd name="T20" fmla="*/ 41 w 165"/>
                <a:gd name="T21" fmla="*/ 62 h 131"/>
                <a:gd name="T22" fmla="*/ 41 w 165"/>
                <a:gd name="T23" fmla="*/ 62 h 131"/>
                <a:gd name="T24" fmla="*/ 31 w 165"/>
                <a:gd name="T25" fmla="*/ 44 h 131"/>
                <a:gd name="T26" fmla="*/ 23 w 165"/>
                <a:gd name="T27" fmla="*/ 27 h 131"/>
                <a:gd name="T28" fmla="*/ 14 w 165"/>
                <a:gd name="T29" fmla="*/ 14 h 131"/>
                <a:gd name="T30" fmla="*/ 6 w 165"/>
                <a:gd name="T31" fmla="*/ 6 h 131"/>
                <a:gd name="T32" fmla="*/ 0 w 165"/>
                <a:gd name="T33" fmla="*/ 0 h 131"/>
                <a:gd name="T34" fmla="*/ 0 w 165"/>
                <a:gd name="T35" fmla="*/ 0 h 131"/>
                <a:gd name="T36" fmla="*/ 2 w 165"/>
                <a:gd name="T37" fmla="*/ 0 h 131"/>
                <a:gd name="T38" fmla="*/ 6 w 165"/>
                <a:gd name="T39" fmla="*/ 0 h 131"/>
                <a:gd name="T40" fmla="*/ 14 w 165"/>
                <a:gd name="T41" fmla="*/ 0 h 131"/>
                <a:gd name="T42" fmla="*/ 27 w 165"/>
                <a:gd name="T43" fmla="*/ 0 h 131"/>
                <a:gd name="T44" fmla="*/ 39 w 165"/>
                <a:gd name="T45" fmla="*/ 0 h 131"/>
                <a:gd name="T46" fmla="*/ 41 w 165"/>
                <a:gd name="T47" fmla="*/ 0 h 131"/>
                <a:gd name="T48" fmla="*/ 41 w 165"/>
                <a:gd name="T49" fmla="*/ 0 h 131"/>
                <a:gd name="T50" fmla="*/ 41 w 165"/>
                <a:gd name="T51" fmla="*/ 4 h 131"/>
                <a:gd name="T52" fmla="*/ 41 w 165"/>
                <a:gd name="T53" fmla="*/ 6 h 131"/>
                <a:gd name="T54" fmla="*/ 41 w 165"/>
                <a:gd name="T55" fmla="*/ 9 h 13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65" h="131">
                  <a:moveTo>
                    <a:pt x="164" y="130"/>
                  </a:moveTo>
                  <a:lnTo>
                    <a:pt x="151" y="126"/>
                  </a:lnTo>
                  <a:lnTo>
                    <a:pt x="140" y="122"/>
                  </a:lnTo>
                  <a:lnTo>
                    <a:pt x="128" y="117"/>
                  </a:lnTo>
                  <a:lnTo>
                    <a:pt x="115" y="113"/>
                  </a:lnTo>
                  <a:lnTo>
                    <a:pt x="103" y="106"/>
                  </a:lnTo>
                  <a:lnTo>
                    <a:pt x="90" y="99"/>
                  </a:lnTo>
                  <a:lnTo>
                    <a:pt x="80" y="92"/>
                  </a:lnTo>
                  <a:lnTo>
                    <a:pt x="67" y="83"/>
                  </a:lnTo>
                  <a:lnTo>
                    <a:pt x="56" y="73"/>
                  </a:lnTo>
                  <a:lnTo>
                    <a:pt x="48" y="62"/>
                  </a:lnTo>
                  <a:lnTo>
                    <a:pt x="31" y="44"/>
                  </a:lnTo>
                  <a:lnTo>
                    <a:pt x="23" y="27"/>
                  </a:lnTo>
                  <a:lnTo>
                    <a:pt x="14" y="14"/>
                  </a:lnTo>
                  <a:lnTo>
                    <a:pt x="6" y="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7" y="0"/>
                  </a:lnTo>
                  <a:lnTo>
                    <a:pt x="81" y="4"/>
                  </a:lnTo>
                  <a:lnTo>
                    <a:pt x="94" y="6"/>
                  </a:lnTo>
                  <a:lnTo>
                    <a:pt x="106" y="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23"/>
            <p:cNvSpPr>
              <a:spLocks/>
            </p:cNvSpPr>
            <p:nvPr/>
          </p:nvSpPr>
          <p:spPr bwMode="auto">
            <a:xfrm>
              <a:off x="3425" y="1853"/>
              <a:ext cx="144" cy="143"/>
            </a:xfrm>
            <a:custGeom>
              <a:avLst/>
              <a:gdLst>
                <a:gd name="T0" fmla="*/ 143 w 144"/>
                <a:gd name="T1" fmla="*/ 142 h 143"/>
                <a:gd name="T2" fmla="*/ 130 w 144"/>
                <a:gd name="T3" fmla="*/ 137 h 143"/>
                <a:gd name="T4" fmla="*/ 117 w 144"/>
                <a:gd name="T5" fmla="*/ 130 h 143"/>
                <a:gd name="T6" fmla="*/ 103 w 144"/>
                <a:gd name="T7" fmla="*/ 124 h 143"/>
                <a:gd name="T8" fmla="*/ 90 w 144"/>
                <a:gd name="T9" fmla="*/ 117 h 143"/>
                <a:gd name="T10" fmla="*/ 75 w 144"/>
                <a:gd name="T11" fmla="*/ 110 h 143"/>
                <a:gd name="T12" fmla="*/ 61 w 144"/>
                <a:gd name="T13" fmla="*/ 99 h 143"/>
                <a:gd name="T14" fmla="*/ 48 w 144"/>
                <a:gd name="T15" fmla="*/ 89 h 143"/>
                <a:gd name="T16" fmla="*/ 36 w 144"/>
                <a:gd name="T17" fmla="*/ 78 h 143"/>
                <a:gd name="T18" fmla="*/ 25 w 144"/>
                <a:gd name="T19" fmla="*/ 68 h 143"/>
                <a:gd name="T20" fmla="*/ 16 w 144"/>
                <a:gd name="T21" fmla="*/ 55 h 143"/>
                <a:gd name="T22" fmla="*/ 16 w 144"/>
                <a:gd name="T23" fmla="*/ 55 h 143"/>
                <a:gd name="T24" fmla="*/ 4 w 144"/>
                <a:gd name="T25" fmla="*/ 34 h 143"/>
                <a:gd name="T26" fmla="*/ 0 w 144"/>
                <a:gd name="T27" fmla="*/ 17 h 143"/>
                <a:gd name="T28" fmla="*/ 0 w 144"/>
                <a:gd name="T29" fmla="*/ 6 h 143"/>
                <a:gd name="T30" fmla="*/ 0 w 144"/>
                <a:gd name="T31" fmla="*/ 0 h 143"/>
                <a:gd name="T32" fmla="*/ 0 w 144"/>
                <a:gd name="T33" fmla="*/ 0 h 143"/>
                <a:gd name="T34" fmla="*/ 0 w 144"/>
                <a:gd name="T35" fmla="*/ 0 h 143"/>
                <a:gd name="T36" fmla="*/ 8 w 144"/>
                <a:gd name="T37" fmla="*/ 0 h 143"/>
                <a:gd name="T38" fmla="*/ 16 w 144"/>
                <a:gd name="T39" fmla="*/ 0 h 143"/>
                <a:gd name="T40" fmla="*/ 27 w 144"/>
                <a:gd name="T41" fmla="*/ 2 h 143"/>
                <a:gd name="T42" fmla="*/ 36 w 144"/>
                <a:gd name="T43" fmla="*/ 4 h 143"/>
                <a:gd name="T44" fmla="*/ 44 w 144"/>
                <a:gd name="T45" fmla="*/ 4 h 143"/>
                <a:gd name="T46" fmla="*/ 52 w 144"/>
                <a:gd name="T47" fmla="*/ 6 h 143"/>
                <a:gd name="T48" fmla="*/ 62 w 144"/>
                <a:gd name="T49" fmla="*/ 8 h 143"/>
                <a:gd name="T50" fmla="*/ 71 w 144"/>
                <a:gd name="T51" fmla="*/ 13 h 143"/>
                <a:gd name="T52" fmla="*/ 82 w 144"/>
                <a:gd name="T53" fmla="*/ 17 h 143"/>
                <a:gd name="T54" fmla="*/ 90 w 144"/>
                <a:gd name="T55" fmla="*/ 20 h 143"/>
                <a:gd name="T56" fmla="*/ 143 w 144"/>
                <a:gd name="T57" fmla="*/ 142 h 14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4" h="143">
                  <a:moveTo>
                    <a:pt x="143" y="142"/>
                  </a:moveTo>
                  <a:lnTo>
                    <a:pt x="130" y="137"/>
                  </a:lnTo>
                  <a:lnTo>
                    <a:pt x="117" y="130"/>
                  </a:lnTo>
                  <a:lnTo>
                    <a:pt x="103" y="124"/>
                  </a:lnTo>
                  <a:lnTo>
                    <a:pt x="90" y="117"/>
                  </a:lnTo>
                  <a:lnTo>
                    <a:pt x="75" y="110"/>
                  </a:lnTo>
                  <a:lnTo>
                    <a:pt x="61" y="99"/>
                  </a:lnTo>
                  <a:lnTo>
                    <a:pt x="48" y="89"/>
                  </a:lnTo>
                  <a:lnTo>
                    <a:pt x="36" y="78"/>
                  </a:lnTo>
                  <a:lnTo>
                    <a:pt x="25" y="68"/>
                  </a:lnTo>
                  <a:lnTo>
                    <a:pt x="16" y="55"/>
                  </a:lnTo>
                  <a:lnTo>
                    <a:pt x="4" y="34"/>
                  </a:lnTo>
                  <a:lnTo>
                    <a:pt x="0" y="17"/>
                  </a:lnTo>
                  <a:lnTo>
                    <a:pt x="0" y="6"/>
                  </a:ln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27" y="2"/>
                  </a:lnTo>
                  <a:lnTo>
                    <a:pt x="36" y="4"/>
                  </a:lnTo>
                  <a:lnTo>
                    <a:pt x="44" y="4"/>
                  </a:lnTo>
                  <a:lnTo>
                    <a:pt x="52" y="6"/>
                  </a:lnTo>
                  <a:lnTo>
                    <a:pt x="62" y="8"/>
                  </a:lnTo>
                  <a:lnTo>
                    <a:pt x="71" y="13"/>
                  </a:lnTo>
                  <a:lnTo>
                    <a:pt x="82" y="17"/>
                  </a:lnTo>
                  <a:lnTo>
                    <a:pt x="90" y="20"/>
                  </a:lnTo>
                  <a:lnTo>
                    <a:pt x="143" y="14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24"/>
            <p:cNvSpPr>
              <a:spLocks/>
            </p:cNvSpPr>
            <p:nvPr/>
          </p:nvSpPr>
          <p:spPr bwMode="auto">
            <a:xfrm>
              <a:off x="3425" y="1853"/>
              <a:ext cx="144" cy="143"/>
            </a:xfrm>
            <a:custGeom>
              <a:avLst/>
              <a:gdLst>
                <a:gd name="T0" fmla="*/ 143 w 144"/>
                <a:gd name="T1" fmla="*/ 142 h 143"/>
                <a:gd name="T2" fmla="*/ 130 w 144"/>
                <a:gd name="T3" fmla="*/ 137 h 143"/>
                <a:gd name="T4" fmla="*/ 117 w 144"/>
                <a:gd name="T5" fmla="*/ 130 h 143"/>
                <a:gd name="T6" fmla="*/ 103 w 144"/>
                <a:gd name="T7" fmla="*/ 124 h 143"/>
                <a:gd name="T8" fmla="*/ 90 w 144"/>
                <a:gd name="T9" fmla="*/ 117 h 143"/>
                <a:gd name="T10" fmla="*/ 75 w 144"/>
                <a:gd name="T11" fmla="*/ 110 h 143"/>
                <a:gd name="T12" fmla="*/ 61 w 144"/>
                <a:gd name="T13" fmla="*/ 99 h 143"/>
                <a:gd name="T14" fmla="*/ 48 w 144"/>
                <a:gd name="T15" fmla="*/ 89 h 143"/>
                <a:gd name="T16" fmla="*/ 36 w 144"/>
                <a:gd name="T17" fmla="*/ 78 h 143"/>
                <a:gd name="T18" fmla="*/ 25 w 144"/>
                <a:gd name="T19" fmla="*/ 68 h 143"/>
                <a:gd name="T20" fmla="*/ 16 w 144"/>
                <a:gd name="T21" fmla="*/ 55 h 143"/>
                <a:gd name="T22" fmla="*/ 16 w 144"/>
                <a:gd name="T23" fmla="*/ 55 h 143"/>
                <a:gd name="T24" fmla="*/ 4 w 144"/>
                <a:gd name="T25" fmla="*/ 34 h 143"/>
                <a:gd name="T26" fmla="*/ 0 w 144"/>
                <a:gd name="T27" fmla="*/ 17 h 143"/>
                <a:gd name="T28" fmla="*/ 0 w 144"/>
                <a:gd name="T29" fmla="*/ 6 h 143"/>
                <a:gd name="T30" fmla="*/ 0 w 144"/>
                <a:gd name="T31" fmla="*/ 0 h 143"/>
                <a:gd name="T32" fmla="*/ 0 w 144"/>
                <a:gd name="T33" fmla="*/ 0 h 143"/>
                <a:gd name="T34" fmla="*/ 0 w 144"/>
                <a:gd name="T35" fmla="*/ 0 h 143"/>
                <a:gd name="T36" fmla="*/ 8 w 144"/>
                <a:gd name="T37" fmla="*/ 0 h 143"/>
                <a:gd name="T38" fmla="*/ 16 w 144"/>
                <a:gd name="T39" fmla="*/ 0 h 143"/>
                <a:gd name="T40" fmla="*/ 27 w 144"/>
                <a:gd name="T41" fmla="*/ 2 h 143"/>
                <a:gd name="T42" fmla="*/ 36 w 144"/>
                <a:gd name="T43" fmla="*/ 4 h 143"/>
                <a:gd name="T44" fmla="*/ 44 w 144"/>
                <a:gd name="T45" fmla="*/ 4 h 143"/>
                <a:gd name="T46" fmla="*/ 52 w 144"/>
                <a:gd name="T47" fmla="*/ 6 h 143"/>
                <a:gd name="T48" fmla="*/ 62 w 144"/>
                <a:gd name="T49" fmla="*/ 8 h 143"/>
                <a:gd name="T50" fmla="*/ 71 w 144"/>
                <a:gd name="T51" fmla="*/ 13 h 143"/>
                <a:gd name="T52" fmla="*/ 82 w 144"/>
                <a:gd name="T53" fmla="*/ 17 h 143"/>
                <a:gd name="T54" fmla="*/ 90 w 144"/>
                <a:gd name="T55" fmla="*/ 20 h 14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44" h="143">
                  <a:moveTo>
                    <a:pt x="143" y="142"/>
                  </a:moveTo>
                  <a:lnTo>
                    <a:pt x="130" y="137"/>
                  </a:lnTo>
                  <a:lnTo>
                    <a:pt x="117" y="130"/>
                  </a:lnTo>
                  <a:lnTo>
                    <a:pt x="103" y="124"/>
                  </a:lnTo>
                  <a:lnTo>
                    <a:pt x="90" y="117"/>
                  </a:lnTo>
                  <a:lnTo>
                    <a:pt x="75" y="110"/>
                  </a:lnTo>
                  <a:lnTo>
                    <a:pt x="61" y="99"/>
                  </a:lnTo>
                  <a:lnTo>
                    <a:pt x="48" y="89"/>
                  </a:lnTo>
                  <a:lnTo>
                    <a:pt x="36" y="78"/>
                  </a:lnTo>
                  <a:lnTo>
                    <a:pt x="25" y="68"/>
                  </a:lnTo>
                  <a:lnTo>
                    <a:pt x="16" y="55"/>
                  </a:lnTo>
                  <a:lnTo>
                    <a:pt x="4" y="34"/>
                  </a:lnTo>
                  <a:lnTo>
                    <a:pt x="0" y="17"/>
                  </a:lnTo>
                  <a:lnTo>
                    <a:pt x="0" y="6"/>
                  </a:ln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27" y="2"/>
                  </a:lnTo>
                  <a:lnTo>
                    <a:pt x="36" y="4"/>
                  </a:lnTo>
                  <a:lnTo>
                    <a:pt x="44" y="4"/>
                  </a:lnTo>
                  <a:lnTo>
                    <a:pt x="52" y="6"/>
                  </a:lnTo>
                  <a:lnTo>
                    <a:pt x="62" y="8"/>
                  </a:lnTo>
                  <a:lnTo>
                    <a:pt x="71" y="13"/>
                  </a:lnTo>
                  <a:lnTo>
                    <a:pt x="82" y="17"/>
                  </a:lnTo>
                  <a:lnTo>
                    <a:pt x="90" y="2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25"/>
            <p:cNvSpPr>
              <a:spLocks/>
            </p:cNvSpPr>
            <p:nvPr/>
          </p:nvSpPr>
          <p:spPr bwMode="auto">
            <a:xfrm>
              <a:off x="3439" y="1936"/>
              <a:ext cx="92" cy="144"/>
            </a:xfrm>
            <a:custGeom>
              <a:avLst/>
              <a:gdLst>
                <a:gd name="T0" fmla="*/ 193 w 91"/>
                <a:gd name="T1" fmla="*/ 143 h 144"/>
                <a:gd name="T2" fmla="*/ 175 w 91"/>
                <a:gd name="T3" fmla="*/ 132 h 144"/>
                <a:gd name="T4" fmla="*/ 157 w 91"/>
                <a:gd name="T5" fmla="*/ 124 h 144"/>
                <a:gd name="T6" fmla="*/ 137 w 91"/>
                <a:gd name="T7" fmla="*/ 115 h 144"/>
                <a:gd name="T8" fmla="*/ 126 w 91"/>
                <a:gd name="T9" fmla="*/ 104 h 144"/>
                <a:gd name="T10" fmla="*/ 41 w 91"/>
                <a:gd name="T11" fmla="*/ 94 h 144"/>
                <a:gd name="T12" fmla="*/ 30 w 91"/>
                <a:gd name="T13" fmla="*/ 81 h 144"/>
                <a:gd name="T14" fmla="*/ 21 w 91"/>
                <a:gd name="T15" fmla="*/ 64 h 144"/>
                <a:gd name="T16" fmla="*/ 13 w 91"/>
                <a:gd name="T17" fmla="*/ 48 h 144"/>
                <a:gd name="T18" fmla="*/ 6 w 91"/>
                <a:gd name="T19" fmla="*/ 27 h 144"/>
                <a:gd name="T20" fmla="*/ 0 w 91"/>
                <a:gd name="T21" fmla="*/ 0 h 144"/>
                <a:gd name="T22" fmla="*/ 0 w 91"/>
                <a:gd name="T23" fmla="*/ 0 h 144"/>
                <a:gd name="T24" fmla="*/ 2 w 91"/>
                <a:gd name="T25" fmla="*/ 2 h 144"/>
                <a:gd name="T26" fmla="*/ 6 w 91"/>
                <a:gd name="T27" fmla="*/ 2 h 144"/>
                <a:gd name="T28" fmla="*/ 13 w 91"/>
                <a:gd name="T29" fmla="*/ 2 h 144"/>
                <a:gd name="T30" fmla="*/ 21 w 91"/>
                <a:gd name="T31" fmla="*/ 3 h 144"/>
                <a:gd name="T32" fmla="*/ 32 w 91"/>
                <a:gd name="T33" fmla="*/ 5 h 144"/>
                <a:gd name="T34" fmla="*/ 42 w 91"/>
                <a:gd name="T35" fmla="*/ 7 h 144"/>
                <a:gd name="T36" fmla="*/ 128 w 91"/>
                <a:gd name="T37" fmla="*/ 9 h 144"/>
                <a:gd name="T38" fmla="*/ 141 w 91"/>
                <a:gd name="T39" fmla="*/ 14 h 144"/>
                <a:gd name="T40" fmla="*/ 161 w 91"/>
                <a:gd name="T41" fmla="*/ 20 h 144"/>
                <a:gd name="T42" fmla="*/ 179 w 91"/>
                <a:gd name="T43" fmla="*/ 27 h 144"/>
                <a:gd name="T44" fmla="*/ 193 w 91"/>
                <a:gd name="T45" fmla="*/ 143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91" h="144">
                  <a:moveTo>
                    <a:pt x="90" y="143"/>
                  </a:moveTo>
                  <a:lnTo>
                    <a:pt x="81" y="132"/>
                  </a:lnTo>
                  <a:lnTo>
                    <a:pt x="72" y="124"/>
                  </a:lnTo>
                  <a:lnTo>
                    <a:pt x="62" y="115"/>
                  </a:lnTo>
                  <a:lnTo>
                    <a:pt x="51" y="104"/>
                  </a:lnTo>
                  <a:lnTo>
                    <a:pt x="41" y="94"/>
                  </a:lnTo>
                  <a:lnTo>
                    <a:pt x="30" y="81"/>
                  </a:lnTo>
                  <a:lnTo>
                    <a:pt x="21" y="64"/>
                  </a:lnTo>
                  <a:lnTo>
                    <a:pt x="13" y="48"/>
                  </a:lnTo>
                  <a:lnTo>
                    <a:pt x="6" y="27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2"/>
                  </a:lnTo>
                  <a:lnTo>
                    <a:pt x="13" y="2"/>
                  </a:lnTo>
                  <a:lnTo>
                    <a:pt x="21" y="3"/>
                  </a:lnTo>
                  <a:lnTo>
                    <a:pt x="32" y="5"/>
                  </a:lnTo>
                  <a:lnTo>
                    <a:pt x="42" y="7"/>
                  </a:lnTo>
                  <a:lnTo>
                    <a:pt x="53" y="9"/>
                  </a:lnTo>
                  <a:lnTo>
                    <a:pt x="64" y="14"/>
                  </a:lnTo>
                  <a:lnTo>
                    <a:pt x="74" y="20"/>
                  </a:lnTo>
                  <a:lnTo>
                    <a:pt x="83" y="27"/>
                  </a:lnTo>
                  <a:lnTo>
                    <a:pt x="90" y="14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26"/>
            <p:cNvSpPr>
              <a:spLocks/>
            </p:cNvSpPr>
            <p:nvPr/>
          </p:nvSpPr>
          <p:spPr bwMode="auto">
            <a:xfrm>
              <a:off x="3439" y="1936"/>
              <a:ext cx="92" cy="144"/>
            </a:xfrm>
            <a:custGeom>
              <a:avLst/>
              <a:gdLst>
                <a:gd name="T0" fmla="*/ 193 w 91"/>
                <a:gd name="T1" fmla="*/ 143 h 144"/>
                <a:gd name="T2" fmla="*/ 175 w 91"/>
                <a:gd name="T3" fmla="*/ 132 h 144"/>
                <a:gd name="T4" fmla="*/ 157 w 91"/>
                <a:gd name="T5" fmla="*/ 124 h 144"/>
                <a:gd name="T6" fmla="*/ 137 w 91"/>
                <a:gd name="T7" fmla="*/ 115 h 144"/>
                <a:gd name="T8" fmla="*/ 126 w 91"/>
                <a:gd name="T9" fmla="*/ 104 h 144"/>
                <a:gd name="T10" fmla="*/ 41 w 91"/>
                <a:gd name="T11" fmla="*/ 94 h 144"/>
                <a:gd name="T12" fmla="*/ 30 w 91"/>
                <a:gd name="T13" fmla="*/ 81 h 144"/>
                <a:gd name="T14" fmla="*/ 21 w 91"/>
                <a:gd name="T15" fmla="*/ 64 h 144"/>
                <a:gd name="T16" fmla="*/ 13 w 91"/>
                <a:gd name="T17" fmla="*/ 48 h 144"/>
                <a:gd name="T18" fmla="*/ 6 w 91"/>
                <a:gd name="T19" fmla="*/ 27 h 144"/>
                <a:gd name="T20" fmla="*/ 0 w 91"/>
                <a:gd name="T21" fmla="*/ 0 h 144"/>
                <a:gd name="T22" fmla="*/ 0 w 91"/>
                <a:gd name="T23" fmla="*/ 0 h 144"/>
                <a:gd name="T24" fmla="*/ 2 w 91"/>
                <a:gd name="T25" fmla="*/ 2 h 144"/>
                <a:gd name="T26" fmla="*/ 6 w 91"/>
                <a:gd name="T27" fmla="*/ 2 h 144"/>
                <a:gd name="T28" fmla="*/ 13 w 91"/>
                <a:gd name="T29" fmla="*/ 2 h 144"/>
                <a:gd name="T30" fmla="*/ 21 w 91"/>
                <a:gd name="T31" fmla="*/ 3 h 144"/>
                <a:gd name="T32" fmla="*/ 32 w 91"/>
                <a:gd name="T33" fmla="*/ 5 h 144"/>
                <a:gd name="T34" fmla="*/ 42 w 91"/>
                <a:gd name="T35" fmla="*/ 7 h 144"/>
                <a:gd name="T36" fmla="*/ 128 w 91"/>
                <a:gd name="T37" fmla="*/ 9 h 144"/>
                <a:gd name="T38" fmla="*/ 141 w 91"/>
                <a:gd name="T39" fmla="*/ 14 h 144"/>
                <a:gd name="T40" fmla="*/ 161 w 91"/>
                <a:gd name="T41" fmla="*/ 20 h 144"/>
                <a:gd name="T42" fmla="*/ 179 w 91"/>
                <a:gd name="T43" fmla="*/ 27 h 1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1" h="144">
                  <a:moveTo>
                    <a:pt x="90" y="143"/>
                  </a:moveTo>
                  <a:lnTo>
                    <a:pt x="81" y="132"/>
                  </a:lnTo>
                  <a:lnTo>
                    <a:pt x="72" y="124"/>
                  </a:lnTo>
                  <a:lnTo>
                    <a:pt x="62" y="115"/>
                  </a:lnTo>
                  <a:lnTo>
                    <a:pt x="51" y="104"/>
                  </a:lnTo>
                  <a:lnTo>
                    <a:pt x="41" y="94"/>
                  </a:lnTo>
                  <a:lnTo>
                    <a:pt x="30" y="81"/>
                  </a:lnTo>
                  <a:lnTo>
                    <a:pt x="21" y="64"/>
                  </a:lnTo>
                  <a:lnTo>
                    <a:pt x="13" y="48"/>
                  </a:lnTo>
                  <a:lnTo>
                    <a:pt x="6" y="27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2"/>
                  </a:lnTo>
                  <a:lnTo>
                    <a:pt x="13" y="2"/>
                  </a:lnTo>
                  <a:lnTo>
                    <a:pt x="21" y="3"/>
                  </a:lnTo>
                  <a:lnTo>
                    <a:pt x="32" y="5"/>
                  </a:lnTo>
                  <a:lnTo>
                    <a:pt x="42" y="7"/>
                  </a:lnTo>
                  <a:lnTo>
                    <a:pt x="53" y="9"/>
                  </a:lnTo>
                  <a:lnTo>
                    <a:pt x="64" y="14"/>
                  </a:lnTo>
                  <a:lnTo>
                    <a:pt x="74" y="20"/>
                  </a:lnTo>
                  <a:lnTo>
                    <a:pt x="83" y="2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27"/>
            <p:cNvSpPr>
              <a:spLocks/>
            </p:cNvSpPr>
            <p:nvPr/>
          </p:nvSpPr>
          <p:spPr bwMode="auto">
            <a:xfrm>
              <a:off x="3497" y="2083"/>
              <a:ext cx="90" cy="197"/>
            </a:xfrm>
            <a:custGeom>
              <a:avLst/>
              <a:gdLst>
                <a:gd name="T0" fmla="*/ 80 w 90"/>
                <a:gd name="T1" fmla="*/ 196 h 197"/>
                <a:gd name="T2" fmla="*/ 71 w 90"/>
                <a:gd name="T3" fmla="*/ 182 h 197"/>
                <a:gd name="T4" fmla="*/ 63 w 90"/>
                <a:gd name="T5" fmla="*/ 166 h 197"/>
                <a:gd name="T6" fmla="*/ 52 w 90"/>
                <a:gd name="T7" fmla="*/ 149 h 197"/>
                <a:gd name="T8" fmla="*/ 42 w 90"/>
                <a:gd name="T9" fmla="*/ 131 h 197"/>
                <a:gd name="T10" fmla="*/ 31 w 90"/>
                <a:gd name="T11" fmla="*/ 109 h 197"/>
                <a:gd name="T12" fmla="*/ 20 w 90"/>
                <a:gd name="T13" fmla="*/ 88 h 197"/>
                <a:gd name="T14" fmla="*/ 13 w 90"/>
                <a:gd name="T15" fmla="*/ 64 h 197"/>
                <a:gd name="T16" fmla="*/ 4 w 90"/>
                <a:gd name="T17" fmla="*/ 44 h 197"/>
                <a:gd name="T18" fmla="*/ 0 w 90"/>
                <a:gd name="T19" fmla="*/ 23 h 197"/>
                <a:gd name="T20" fmla="*/ 0 w 90"/>
                <a:gd name="T21" fmla="*/ 2 h 197"/>
                <a:gd name="T22" fmla="*/ 0 w 90"/>
                <a:gd name="T23" fmla="*/ 2 h 197"/>
                <a:gd name="T24" fmla="*/ 0 w 90"/>
                <a:gd name="T25" fmla="*/ 2 h 197"/>
                <a:gd name="T26" fmla="*/ 4 w 90"/>
                <a:gd name="T27" fmla="*/ 0 h 197"/>
                <a:gd name="T28" fmla="*/ 10 w 90"/>
                <a:gd name="T29" fmla="*/ 0 h 197"/>
                <a:gd name="T30" fmla="*/ 18 w 90"/>
                <a:gd name="T31" fmla="*/ 0 h 197"/>
                <a:gd name="T32" fmla="*/ 29 w 90"/>
                <a:gd name="T33" fmla="*/ 0 h 197"/>
                <a:gd name="T34" fmla="*/ 40 w 90"/>
                <a:gd name="T35" fmla="*/ 2 h 197"/>
                <a:gd name="T36" fmla="*/ 52 w 90"/>
                <a:gd name="T37" fmla="*/ 6 h 197"/>
                <a:gd name="T38" fmla="*/ 63 w 90"/>
                <a:gd name="T39" fmla="*/ 12 h 197"/>
                <a:gd name="T40" fmla="*/ 75 w 90"/>
                <a:gd name="T41" fmla="*/ 23 h 197"/>
                <a:gd name="T42" fmla="*/ 89 w 90"/>
                <a:gd name="T43" fmla="*/ 35 h 197"/>
                <a:gd name="T44" fmla="*/ 80 w 90"/>
                <a:gd name="T45" fmla="*/ 196 h 19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90" h="197">
                  <a:moveTo>
                    <a:pt x="80" y="196"/>
                  </a:moveTo>
                  <a:lnTo>
                    <a:pt x="71" y="182"/>
                  </a:lnTo>
                  <a:lnTo>
                    <a:pt x="63" y="166"/>
                  </a:lnTo>
                  <a:lnTo>
                    <a:pt x="52" y="149"/>
                  </a:lnTo>
                  <a:lnTo>
                    <a:pt x="42" y="131"/>
                  </a:lnTo>
                  <a:lnTo>
                    <a:pt x="31" y="109"/>
                  </a:lnTo>
                  <a:lnTo>
                    <a:pt x="20" y="88"/>
                  </a:lnTo>
                  <a:lnTo>
                    <a:pt x="13" y="64"/>
                  </a:lnTo>
                  <a:lnTo>
                    <a:pt x="4" y="44"/>
                  </a:lnTo>
                  <a:lnTo>
                    <a:pt x="0" y="23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40" y="2"/>
                  </a:lnTo>
                  <a:lnTo>
                    <a:pt x="52" y="6"/>
                  </a:lnTo>
                  <a:lnTo>
                    <a:pt x="63" y="12"/>
                  </a:lnTo>
                  <a:lnTo>
                    <a:pt x="75" y="23"/>
                  </a:lnTo>
                  <a:lnTo>
                    <a:pt x="89" y="35"/>
                  </a:lnTo>
                  <a:lnTo>
                    <a:pt x="80" y="19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28"/>
            <p:cNvSpPr>
              <a:spLocks/>
            </p:cNvSpPr>
            <p:nvPr/>
          </p:nvSpPr>
          <p:spPr bwMode="auto">
            <a:xfrm>
              <a:off x="3497" y="2083"/>
              <a:ext cx="90" cy="197"/>
            </a:xfrm>
            <a:custGeom>
              <a:avLst/>
              <a:gdLst>
                <a:gd name="T0" fmla="*/ 80 w 90"/>
                <a:gd name="T1" fmla="*/ 196 h 197"/>
                <a:gd name="T2" fmla="*/ 71 w 90"/>
                <a:gd name="T3" fmla="*/ 182 h 197"/>
                <a:gd name="T4" fmla="*/ 63 w 90"/>
                <a:gd name="T5" fmla="*/ 166 h 197"/>
                <a:gd name="T6" fmla="*/ 52 w 90"/>
                <a:gd name="T7" fmla="*/ 149 h 197"/>
                <a:gd name="T8" fmla="*/ 42 w 90"/>
                <a:gd name="T9" fmla="*/ 131 h 197"/>
                <a:gd name="T10" fmla="*/ 31 w 90"/>
                <a:gd name="T11" fmla="*/ 109 h 197"/>
                <a:gd name="T12" fmla="*/ 20 w 90"/>
                <a:gd name="T13" fmla="*/ 88 h 197"/>
                <a:gd name="T14" fmla="*/ 13 w 90"/>
                <a:gd name="T15" fmla="*/ 64 h 197"/>
                <a:gd name="T16" fmla="*/ 4 w 90"/>
                <a:gd name="T17" fmla="*/ 44 h 197"/>
                <a:gd name="T18" fmla="*/ 0 w 90"/>
                <a:gd name="T19" fmla="*/ 23 h 197"/>
                <a:gd name="T20" fmla="*/ 0 w 90"/>
                <a:gd name="T21" fmla="*/ 2 h 197"/>
                <a:gd name="T22" fmla="*/ 0 w 90"/>
                <a:gd name="T23" fmla="*/ 2 h 197"/>
                <a:gd name="T24" fmla="*/ 0 w 90"/>
                <a:gd name="T25" fmla="*/ 2 h 197"/>
                <a:gd name="T26" fmla="*/ 4 w 90"/>
                <a:gd name="T27" fmla="*/ 0 h 197"/>
                <a:gd name="T28" fmla="*/ 10 w 90"/>
                <a:gd name="T29" fmla="*/ 0 h 197"/>
                <a:gd name="T30" fmla="*/ 18 w 90"/>
                <a:gd name="T31" fmla="*/ 0 h 197"/>
                <a:gd name="T32" fmla="*/ 29 w 90"/>
                <a:gd name="T33" fmla="*/ 0 h 197"/>
                <a:gd name="T34" fmla="*/ 40 w 90"/>
                <a:gd name="T35" fmla="*/ 2 h 197"/>
                <a:gd name="T36" fmla="*/ 52 w 90"/>
                <a:gd name="T37" fmla="*/ 6 h 197"/>
                <a:gd name="T38" fmla="*/ 63 w 90"/>
                <a:gd name="T39" fmla="*/ 12 h 197"/>
                <a:gd name="T40" fmla="*/ 75 w 90"/>
                <a:gd name="T41" fmla="*/ 23 h 197"/>
                <a:gd name="T42" fmla="*/ 89 w 90"/>
                <a:gd name="T43" fmla="*/ 35 h 1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0" h="197">
                  <a:moveTo>
                    <a:pt x="80" y="196"/>
                  </a:moveTo>
                  <a:lnTo>
                    <a:pt x="71" y="182"/>
                  </a:lnTo>
                  <a:lnTo>
                    <a:pt x="63" y="166"/>
                  </a:lnTo>
                  <a:lnTo>
                    <a:pt x="52" y="149"/>
                  </a:lnTo>
                  <a:lnTo>
                    <a:pt x="42" y="131"/>
                  </a:lnTo>
                  <a:lnTo>
                    <a:pt x="31" y="109"/>
                  </a:lnTo>
                  <a:lnTo>
                    <a:pt x="20" y="88"/>
                  </a:lnTo>
                  <a:lnTo>
                    <a:pt x="13" y="64"/>
                  </a:lnTo>
                  <a:lnTo>
                    <a:pt x="4" y="44"/>
                  </a:lnTo>
                  <a:lnTo>
                    <a:pt x="0" y="23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40" y="2"/>
                  </a:lnTo>
                  <a:lnTo>
                    <a:pt x="52" y="6"/>
                  </a:lnTo>
                  <a:lnTo>
                    <a:pt x="63" y="12"/>
                  </a:lnTo>
                  <a:lnTo>
                    <a:pt x="75" y="23"/>
                  </a:lnTo>
                  <a:lnTo>
                    <a:pt x="89" y="3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29"/>
            <p:cNvSpPr>
              <a:spLocks/>
            </p:cNvSpPr>
            <p:nvPr/>
          </p:nvSpPr>
          <p:spPr bwMode="auto">
            <a:xfrm>
              <a:off x="3411" y="2136"/>
              <a:ext cx="163" cy="528"/>
            </a:xfrm>
            <a:custGeom>
              <a:avLst/>
              <a:gdLst>
                <a:gd name="T0" fmla="*/ 0 w 162"/>
                <a:gd name="T1" fmla="*/ 601 h 527"/>
                <a:gd name="T2" fmla="*/ 14 w 162"/>
                <a:gd name="T3" fmla="*/ 586 h 527"/>
                <a:gd name="T4" fmla="*/ 31 w 162"/>
                <a:gd name="T5" fmla="*/ 570 h 527"/>
                <a:gd name="T6" fmla="*/ 48 w 162"/>
                <a:gd name="T7" fmla="*/ 552 h 527"/>
                <a:gd name="T8" fmla="*/ 64 w 162"/>
                <a:gd name="T9" fmla="*/ 531 h 527"/>
                <a:gd name="T10" fmla="*/ 157 w 162"/>
                <a:gd name="T11" fmla="*/ 512 h 527"/>
                <a:gd name="T12" fmla="*/ 173 w 162"/>
                <a:gd name="T13" fmla="*/ 492 h 527"/>
                <a:gd name="T14" fmla="*/ 190 w 162"/>
                <a:gd name="T15" fmla="*/ 471 h 527"/>
                <a:gd name="T16" fmla="*/ 203 w 162"/>
                <a:gd name="T17" fmla="*/ 450 h 527"/>
                <a:gd name="T18" fmla="*/ 213 w 162"/>
                <a:gd name="T19" fmla="*/ 430 h 527"/>
                <a:gd name="T20" fmla="*/ 219 w 162"/>
                <a:gd name="T21" fmla="*/ 411 h 527"/>
                <a:gd name="T22" fmla="*/ 219 w 162"/>
                <a:gd name="T23" fmla="*/ 411 h 527"/>
                <a:gd name="T24" fmla="*/ 223 w 162"/>
                <a:gd name="T25" fmla="*/ 390 h 527"/>
                <a:gd name="T26" fmla="*/ 228 w 162"/>
                <a:gd name="T27" fmla="*/ 369 h 527"/>
                <a:gd name="T28" fmla="*/ 232 w 162"/>
                <a:gd name="T29" fmla="*/ 349 h 527"/>
                <a:gd name="T30" fmla="*/ 233 w 162"/>
                <a:gd name="T31" fmla="*/ 250 h 527"/>
                <a:gd name="T32" fmla="*/ 236 w 162"/>
                <a:gd name="T33" fmla="*/ 229 h 527"/>
                <a:gd name="T34" fmla="*/ 236 w 162"/>
                <a:gd name="T35" fmla="*/ 205 h 527"/>
                <a:gd name="T36" fmla="*/ 233 w 162"/>
                <a:gd name="T37" fmla="*/ 184 h 527"/>
                <a:gd name="T38" fmla="*/ 232 w 162"/>
                <a:gd name="T39" fmla="*/ 163 h 527"/>
                <a:gd name="T40" fmla="*/ 228 w 162"/>
                <a:gd name="T41" fmla="*/ 145 h 527"/>
                <a:gd name="T42" fmla="*/ 223 w 162"/>
                <a:gd name="T43" fmla="*/ 128 h 527"/>
                <a:gd name="T44" fmla="*/ 223 w 162"/>
                <a:gd name="T45" fmla="*/ 128 h 527"/>
                <a:gd name="T46" fmla="*/ 217 w 162"/>
                <a:gd name="T47" fmla="*/ 111 h 527"/>
                <a:gd name="T48" fmla="*/ 210 w 162"/>
                <a:gd name="T49" fmla="*/ 94 h 527"/>
                <a:gd name="T50" fmla="*/ 207 w 162"/>
                <a:gd name="T51" fmla="*/ 82 h 527"/>
                <a:gd name="T52" fmla="*/ 198 w 162"/>
                <a:gd name="T53" fmla="*/ 67 h 527"/>
                <a:gd name="T54" fmla="*/ 192 w 162"/>
                <a:gd name="T55" fmla="*/ 55 h 527"/>
                <a:gd name="T56" fmla="*/ 185 w 162"/>
                <a:gd name="T57" fmla="*/ 41 h 527"/>
                <a:gd name="T58" fmla="*/ 175 w 162"/>
                <a:gd name="T59" fmla="*/ 31 h 527"/>
                <a:gd name="T60" fmla="*/ 164 w 162"/>
                <a:gd name="T61" fmla="*/ 20 h 527"/>
                <a:gd name="T62" fmla="*/ 79 w 162"/>
                <a:gd name="T63" fmla="*/ 9 h 527"/>
                <a:gd name="T64" fmla="*/ 66 w 162"/>
                <a:gd name="T65" fmla="*/ 0 h 527"/>
                <a:gd name="T66" fmla="*/ 66 w 162"/>
                <a:gd name="T67" fmla="*/ 0 h 527"/>
                <a:gd name="T68" fmla="*/ 66 w 162"/>
                <a:gd name="T69" fmla="*/ 2 h 527"/>
                <a:gd name="T70" fmla="*/ 64 w 162"/>
                <a:gd name="T71" fmla="*/ 6 h 527"/>
                <a:gd name="T72" fmla="*/ 64 w 162"/>
                <a:gd name="T73" fmla="*/ 9 h 527"/>
                <a:gd name="T74" fmla="*/ 60 w 162"/>
                <a:gd name="T75" fmla="*/ 18 h 527"/>
                <a:gd name="T76" fmla="*/ 60 w 162"/>
                <a:gd name="T77" fmla="*/ 27 h 527"/>
                <a:gd name="T78" fmla="*/ 56 w 162"/>
                <a:gd name="T79" fmla="*/ 37 h 527"/>
                <a:gd name="T80" fmla="*/ 54 w 162"/>
                <a:gd name="T81" fmla="*/ 48 h 527"/>
                <a:gd name="T82" fmla="*/ 52 w 162"/>
                <a:gd name="T83" fmla="*/ 60 h 527"/>
                <a:gd name="T84" fmla="*/ 50 w 162"/>
                <a:gd name="T85" fmla="*/ 71 h 527"/>
                <a:gd name="T86" fmla="*/ 48 w 162"/>
                <a:gd name="T87" fmla="*/ 82 h 527"/>
                <a:gd name="T88" fmla="*/ 48 w 162"/>
                <a:gd name="T89" fmla="*/ 82 h 527"/>
                <a:gd name="T90" fmla="*/ 48 w 162"/>
                <a:gd name="T91" fmla="*/ 94 h 527"/>
                <a:gd name="T92" fmla="*/ 46 w 162"/>
                <a:gd name="T93" fmla="*/ 108 h 527"/>
                <a:gd name="T94" fmla="*/ 43 w 162"/>
                <a:gd name="T95" fmla="*/ 128 h 527"/>
                <a:gd name="T96" fmla="*/ 43 w 162"/>
                <a:gd name="T97" fmla="*/ 147 h 527"/>
                <a:gd name="T98" fmla="*/ 41 w 162"/>
                <a:gd name="T99" fmla="*/ 166 h 527"/>
                <a:gd name="T100" fmla="*/ 39 w 162"/>
                <a:gd name="T101" fmla="*/ 187 h 527"/>
                <a:gd name="T102" fmla="*/ 39 w 162"/>
                <a:gd name="T103" fmla="*/ 207 h 527"/>
                <a:gd name="T104" fmla="*/ 39 w 162"/>
                <a:gd name="T105" fmla="*/ 229 h 527"/>
                <a:gd name="T106" fmla="*/ 41 w 162"/>
                <a:gd name="T107" fmla="*/ 250 h 527"/>
                <a:gd name="T108" fmla="*/ 46 w 162"/>
                <a:gd name="T109" fmla="*/ 344 h 527"/>
                <a:gd name="T110" fmla="*/ 0 w 162"/>
                <a:gd name="T111" fmla="*/ 601 h 52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62" h="527">
                  <a:moveTo>
                    <a:pt x="0" y="526"/>
                  </a:moveTo>
                  <a:lnTo>
                    <a:pt x="14" y="511"/>
                  </a:lnTo>
                  <a:lnTo>
                    <a:pt x="31" y="495"/>
                  </a:lnTo>
                  <a:lnTo>
                    <a:pt x="48" y="477"/>
                  </a:lnTo>
                  <a:lnTo>
                    <a:pt x="64" y="456"/>
                  </a:lnTo>
                  <a:lnTo>
                    <a:pt x="82" y="437"/>
                  </a:lnTo>
                  <a:lnTo>
                    <a:pt x="98" y="417"/>
                  </a:lnTo>
                  <a:lnTo>
                    <a:pt x="115" y="396"/>
                  </a:lnTo>
                  <a:lnTo>
                    <a:pt x="128" y="375"/>
                  </a:lnTo>
                  <a:lnTo>
                    <a:pt x="138" y="355"/>
                  </a:lnTo>
                  <a:lnTo>
                    <a:pt x="144" y="336"/>
                  </a:lnTo>
                  <a:lnTo>
                    <a:pt x="148" y="315"/>
                  </a:lnTo>
                  <a:lnTo>
                    <a:pt x="153" y="294"/>
                  </a:lnTo>
                  <a:lnTo>
                    <a:pt x="157" y="274"/>
                  </a:lnTo>
                  <a:lnTo>
                    <a:pt x="158" y="250"/>
                  </a:lnTo>
                  <a:lnTo>
                    <a:pt x="161" y="229"/>
                  </a:lnTo>
                  <a:lnTo>
                    <a:pt x="161" y="205"/>
                  </a:lnTo>
                  <a:lnTo>
                    <a:pt x="158" y="184"/>
                  </a:lnTo>
                  <a:lnTo>
                    <a:pt x="157" y="163"/>
                  </a:lnTo>
                  <a:lnTo>
                    <a:pt x="153" y="145"/>
                  </a:lnTo>
                  <a:lnTo>
                    <a:pt x="148" y="128"/>
                  </a:lnTo>
                  <a:lnTo>
                    <a:pt x="142" y="111"/>
                  </a:lnTo>
                  <a:lnTo>
                    <a:pt x="135" y="94"/>
                  </a:lnTo>
                  <a:lnTo>
                    <a:pt x="132" y="82"/>
                  </a:lnTo>
                  <a:lnTo>
                    <a:pt x="123" y="67"/>
                  </a:lnTo>
                  <a:lnTo>
                    <a:pt x="117" y="55"/>
                  </a:lnTo>
                  <a:lnTo>
                    <a:pt x="110" y="41"/>
                  </a:lnTo>
                  <a:lnTo>
                    <a:pt x="100" y="31"/>
                  </a:lnTo>
                  <a:lnTo>
                    <a:pt x="89" y="20"/>
                  </a:lnTo>
                  <a:lnTo>
                    <a:pt x="79" y="9"/>
                  </a:lnTo>
                  <a:lnTo>
                    <a:pt x="66" y="0"/>
                  </a:lnTo>
                  <a:lnTo>
                    <a:pt x="66" y="2"/>
                  </a:lnTo>
                  <a:lnTo>
                    <a:pt x="64" y="6"/>
                  </a:lnTo>
                  <a:lnTo>
                    <a:pt x="64" y="9"/>
                  </a:lnTo>
                  <a:lnTo>
                    <a:pt x="60" y="18"/>
                  </a:lnTo>
                  <a:lnTo>
                    <a:pt x="60" y="27"/>
                  </a:lnTo>
                  <a:lnTo>
                    <a:pt x="56" y="37"/>
                  </a:lnTo>
                  <a:lnTo>
                    <a:pt x="54" y="48"/>
                  </a:lnTo>
                  <a:lnTo>
                    <a:pt x="52" y="60"/>
                  </a:lnTo>
                  <a:lnTo>
                    <a:pt x="50" y="71"/>
                  </a:lnTo>
                  <a:lnTo>
                    <a:pt x="48" y="82"/>
                  </a:lnTo>
                  <a:lnTo>
                    <a:pt x="48" y="94"/>
                  </a:lnTo>
                  <a:lnTo>
                    <a:pt x="46" y="108"/>
                  </a:lnTo>
                  <a:lnTo>
                    <a:pt x="43" y="128"/>
                  </a:lnTo>
                  <a:lnTo>
                    <a:pt x="43" y="147"/>
                  </a:lnTo>
                  <a:lnTo>
                    <a:pt x="41" y="166"/>
                  </a:lnTo>
                  <a:lnTo>
                    <a:pt x="39" y="187"/>
                  </a:lnTo>
                  <a:lnTo>
                    <a:pt x="39" y="207"/>
                  </a:lnTo>
                  <a:lnTo>
                    <a:pt x="39" y="229"/>
                  </a:lnTo>
                  <a:lnTo>
                    <a:pt x="41" y="250"/>
                  </a:lnTo>
                  <a:lnTo>
                    <a:pt x="46" y="269"/>
                  </a:lnTo>
                  <a:lnTo>
                    <a:pt x="0" y="52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130"/>
            <p:cNvSpPr>
              <a:spLocks/>
            </p:cNvSpPr>
            <p:nvPr/>
          </p:nvSpPr>
          <p:spPr bwMode="auto">
            <a:xfrm>
              <a:off x="3411" y="2136"/>
              <a:ext cx="163" cy="528"/>
            </a:xfrm>
            <a:custGeom>
              <a:avLst/>
              <a:gdLst>
                <a:gd name="T0" fmla="*/ 0 w 162"/>
                <a:gd name="T1" fmla="*/ 601 h 527"/>
                <a:gd name="T2" fmla="*/ 14 w 162"/>
                <a:gd name="T3" fmla="*/ 586 h 527"/>
                <a:gd name="T4" fmla="*/ 31 w 162"/>
                <a:gd name="T5" fmla="*/ 570 h 527"/>
                <a:gd name="T6" fmla="*/ 48 w 162"/>
                <a:gd name="T7" fmla="*/ 552 h 527"/>
                <a:gd name="T8" fmla="*/ 64 w 162"/>
                <a:gd name="T9" fmla="*/ 531 h 527"/>
                <a:gd name="T10" fmla="*/ 157 w 162"/>
                <a:gd name="T11" fmla="*/ 512 h 527"/>
                <a:gd name="T12" fmla="*/ 173 w 162"/>
                <a:gd name="T13" fmla="*/ 492 h 527"/>
                <a:gd name="T14" fmla="*/ 190 w 162"/>
                <a:gd name="T15" fmla="*/ 471 h 527"/>
                <a:gd name="T16" fmla="*/ 203 w 162"/>
                <a:gd name="T17" fmla="*/ 450 h 527"/>
                <a:gd name="T18" fmla="*/ 213 w 162"/>
                <a:gd name="T19" fmla="*/ 430 h 527"/>
                <a:gd name="T20" fmla="*/ 219 w 162"/>
                <a:gd name="T21" fmla="*/ 411 h 527"/>
                <a:gd name="T22" fmla="*/ 219 w 162"/>
                <a:gd name="T23" fmla="*/ 411 h 527"/>
                <a:gd name="T24" fmla="*/ 223 w 162"/>
                <a:gd name="T25" fmla="*/ 390 h 527"/>
                <a:gd name="T26" fmla="*/ 228 w 162"/>
                <a:gd name="T27" fmla="*/ 369 h 527"/>
                <a:gd name="T28" fmla="*/ 232 w 162"/>
                <a:gd name="T29" fmla="*/ 349 h 527"/>
                <a:gd name="T30" fmla="*/ 233 w 162"/>
                <a:gd name="T31" fmla="*/ 250 h 527"/>
                <a:gd name="T32" fmla="*/ 236 w 162"/>
                <a:gd name="T33" fmla="*/ 229 h 527"/>
                <a:gd name="T34" fmla="*/ 236 w 162"/>
                <a:gd name="T35" fmla="*/ 205 h 527"/>
                <a:gd name="T36" fmla="*/ 233 w 162"/>
                <a:gd name="T37" fmla="*/ 184 h 527"/>
                <a:gd name="T38" fmla="*/ 232 w 162"/>
                <a:gd name="T39" fmla="*/ 163 h 527"/>
                <a:gd name="T40" fmla="*/ 228 w 162"/>
                <a:gd name="T41" fmla="*/ 145 h 527"/>
                <a:gd name="T42" fmla="*/ 223 w 162"/>
                <a:gd name="T43" fmla="*/ 128 h 527"/>
                <a:gd name="T44" fmla="*/ 223 w 162"/>
                <a:gd name="T45" fmla="*/ 128 h 527"/>
                <a:gd name="T46" fmla="*/ 217 w 162"/>
                <a:gd name="T47" fmla="*/ 111 h 527"/>
                <a:gd name="T48" fmla="*/ 210 w 162"/>
                <a:gd name="T49" fmla="*/ 94 h 527"/>
                <a:gd name="T50" fmla="*/ 207 w 162"/>
                <a:gd name="T51" fmla="*/ 82 h 527"/>
                <a:gd name="T52" fmla="*/ 198 w 162"/>
                <a:gd name="T53" fmla="*/ 67 h 527"/>
                <a:gd name="T54" fmla="*/ 192 w 162"/>
                <a:gd name="T55" fmla="*/ 55 h 527"/>
                <a:gd name="T56" fmla="*/ 185 w 162"/>
                <a:gd name="T57" fmla="*/ 41 h 527"/>
                <a:gd name="T58" fmla="*/ 175 w 162"/>
                <a:gd name="T59" fmla="*/ 31 h 527"/>
                <a:gd name="T60" fmla="*/ 164 w 162"/>
                <a:gd name="T61" fmla="*/ 20 h 527"/>
                <a:gd name="T62" fmla="*/ 79 w 162"/>
                <a:gd name="T63" fmla="*/ 9 h 527"/>
                <a:gd name="T64" fmla="*/ 66 w 162"/>
                <a:gd name="T65" fmla="*/ 0 h 527"/>
                <a:gd name="T66" fmla="*/ 66 w 162"/>
                <a:gd name="T67" fmla="*/ 0 h 527"/>
                <a:gd name="T68" fmla="*/ 66 w 162"/>
                <a:gd name="T69" fmla="*/ 2 h 527"/>
                <a:gd name="T70" fmla="*/ 64 w 162"/>
                <a:gd name="T71" fmla="*/ 6 h 527"/>
                <a:gd name="T72" fmla="*/ 64 w 162"/>
                <a:gd name="T73" fmla="*/ 9 h 527"/>
                <a:gd name="T74" fmla="*/ 60 w 162"/>
                <a:gd name="T75" fmla="*/ 18 h 527"/>
                <a:gd name="T76" fmla="*/ 60 w 162"/>
                <a:gd name="T77" fmla="*/ 27 h 527"/>
                <a:gd name="T78" fmla="*/ 56 w 162"/>
                <a:gd name="T79" fmla="*/ 37 h 527"/>
                <a:gd name="T80" fmla="*/ 54 w 162"/>
                <a:gd name="T81" fmla="*/ 48 h 527"/>
                <a:gd name="T82" fmla="*/ 52 w 162"/>
                <a:gd name="T83" fmla="*/ 60 h 527"/>
                <a:gd name="T84" fmla="*/ 50 w 162"/>
                <a:gd name="T85" fmla="*/ 71 h 527"/>
                <a:gd name="T86" fmla="*/ 48 w 162"/>
                <a:gd name="T87" fmla="*/ 82 h 527"/>
                <a:gd name="T88" fmla="*/ 48 w 162"/>
                <a:gd name="T89" fmla="*/ 82 h 527"/>
                <a:gd name="T90" fmla="*/ 48 w 162"/>
                <a:gd name="T91" fmla="*/ 94 h 527"/>
                <a:gd name="T92" fmla="*/ 46 w 162"/>
                <a:gd name="T93" fmla="*/ 108 h 527"/>
                <a:gd name="T94" fmla="*/ 43 w 162"/>
                <a:gd name="T95" fmla="*/ 128 h 527"/>
                <a:gd name="T96" fmla="*/ 43 w 162"/>
                <a:gd name="T97" fmla="*/ 147 h 527"/>
                <a:gd name="T98" fmla="*/ 41 w 162"/>
                <a:gd name="T99" fmla="*/ 166 h 527"/>
                <a:gd name="T100" fmla="*/ 39 w 162"/>
                <a:gd name="T101" fmla="*/ 187 h 527"/>
                <a:gd name="T102" fmla="*/ 39 w 162"/>
                <a:gd name="T103" fmla="*/ 207 h 527"/>
                <a:gd name="T104" fmla="*/ 39 w 162"/>
                <a:gd name="T105" fmla="*/ 229 h 527"/>
                <a:gd name="T106" fmla="*/ 41 w 162"/>
                <a:gd name="T107" fmla="*/ 250 h 527"/>
                <a:gd name="T108" fmla="*/ 46 w 162"/>
                <a:gd name="T109" fmla="*/ 344 h 5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62" h="527">
                  <a:moveTo>
                    <a:pt x="0" y="526"/>
                  </a:moveTo>
                  <a:lnTo>
                    <a:pt x="14" y="511"/>
                  </a:lnTo>
                  <a:lnTo>
                    <a:pt x="31" y="495"/>
                  </a:lnTo>
                  <a:lnTo>
                    <a:pt x="48" y="477"/>
                  </a:lnTo>
                  <a:lnTo>
                    <a:pt x="64" y="456"/>
                  </a:lnTo>
                  <a:lnTo>
                    <a:pt x="82" y="437"/>
                  </a:lnTo>
                  <a:lnTo>
                    <a:pt x="98" y="417"/>
                  </a:lnTo>
                  <a:lnTo>
                    <a:pt x="115" y="396"/>
                  </a:lnTo>
                  <a:lnTo>
                    <a:pt x="128" y="375"/>
                  </a:lnTo>
                  <a:lnTo>
                    <a:pt x="138" y="355"/>
                  </a:lnTo>
                  <a:lnTo>
                    <a:pt x="144" y="336"/>
                  </a:lnTo>
                  <a:lnTo>
                    <a:pt x="148" y="315"/>
                  </a:lnTo>
                  <a:lnTo>
                    <a:pt x="153" y="294"/>
                  </a:lnTo>
                  <a:lnTo>
                    <a:pt x="157" y="274"/>
                  </a:lnTo>
                  <a:lnTo>
                    <a:pt x="158" y="250"/>
                  </a:lnTo>
                  <a:lnTo>
                    <a:pt x="161" y="229"/>
                  </a:lnTo>
                  <a:lnTo>
                    <a:pt x="161" y="205"/>
                  </a:lnTo>
                  <a:lnTo>
                    <a:pt x="158" y="184"/>
                  </a:lnTo>
                  <a:lnTo>
                    <a:pt x="157" y="163"/>
                  </a:lnTo>
                  <a:lnTo>
                    <a:pt x="153" y="145"/>
                  </a:lnTo>
                  <a:lnTo>
                    <a:pt x="148" y="128"/>
                  </a:lnTo>
                  <a:lnTo>
                    <a:pt x="142" y="111"/>
                  </a:lnTo>
                  <a:lnTo>
                    <a:pt x="135" y="94"/>
                  </a:lnTo>
                  <a:lnTo>
                    <a:pt x="132" y="82"/>
                  </a:lnTo>
                  <a:lnTo>
                    <a:pt x="123" y="67"/>
                  </a:lnTo>
                  <a:lnTo>
                    <a:pt x="117" y="55"/>
                  </a:lnTo>
                  <a:lnTo>
                    <a:pt x="110" y="41"/>
                  </a:lnTo>
                  <a:lnTo>
                    <a:pt x="100" y="31"/>
                  </a:lnTo>
                  <a:lnTo>
                    <a:pt x="89" y="20"/>
                  </a:lnTo>
                  <a:lnTo>
                    <a:pt x="79" y="9"/>
                  </a:lnTo>
                  <a:lnTo>
                    <a:pt x="66" y="0"/>
                  </a:lnTo>
                  <a:lnTo>
                    <a:pt x="66" y="2"/>
                  </a:lnTo>
                  <a:lnTo>
                    <a:pt x="64" y="6"/>
                  </a:lnTo>
                  <a:lnTo>
                    <a:pt x="64" y="9"/>
                  </a:lnTo>
                  <a:lnTo>
                    <a:pt x="60" y="18"/>
                  </a:lnTo>
                  <a:lnTo>
                    <a:pt x="60" y="27"/>
                  </a:lnTo>
                  <a:lnTo>
                    <a:pt x="56" y="37"/>
                  </a:lnTo>
                  <a:lnTo>
                    <a:pt x="54" y="48"/>
                  </a:lnTo>
                  <a:lnTo>
                    <a:pt x="52" y="60"/>
                  </a:lnTo>
                  <a:lnTo>
                    <a:pt x="50" y="71"/>
                  </a:lnTo>
                  <a:lnTo>
                    <a:pt x="48" y="82"/>
                  </a:lnTo>
                  <a:lnTo>
                    <a:pt x="48" y="94"/>
                  </a:lnTo>
                  <a:lnTo>
                    <a:pt x="46" y="108"/>
                  </a:lnTo>
                  <a:lnTo>
                    <a:pt x="43" y="128"/>
                  </a:lnTo>
                  <a:lnTo>
                    <a:pt x="43" y="147"/>
                  </a:lnTo>
                  <a:lnTo>
                    <a:pt x="41" y="166"/>
                  </a:lnTo>
                  <a:lnTo>
                    <a:pt x="39" y="187"/>
                  </a:lnTo>
                  <a:lnTo>
                    <a:pt x="39" y="207"/>
                  </a:lnTo>
                  <a:lnTo>
                    <a:pt x="39" y="229"/>
                  </a:lnTo>
                  <a:lnTo>
                    <a:pt x="41" y="250"/>
                  </a:lnTo>
                  <a:lnTo>
                    <a:pt x="46" y="26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131"/>
            <p:cNvSpPr>
              <a:spLocks/>
            </p:cNvSpPr>
            <p:nvPr/>
          </p:nvSpPr>
          <p:spPr bwMode="auto">
            <a:xfrm>
              <a:off x="3190" y="2299"/>
              <a:ext cx="322" cy="596"/>
            </a:xfrm>
            <a:custGeom>
              <a:avLst/>
              <a:gdLst>
                <a:gd name="T0" fmla="*/ 128 w 321"/>
                <a:gd name="T1" fmla="*/ 352 h 597"/>
                <a:gd name="T2" fmla="*/ 156 w 321"/>
                <a:gd name="T3" fmla="*/ 299 h 597"/>
                <a:gd name="T4" fmla="*/ 260 w 321"/>
                <a:gd name="T5" fmla="*/ 298 h 597"/>
                <a:gd name="T6" fmla="*/ 286 w 321"/>
                <a:gd name="T7" fmla="*/ 252 h 597"/>
                <a:gd name="T8" fmla="*/ 302 w 321"/>
                <a:gd name="T9" fmla="*/ 197 h 597"/>
                <a:gd name="T10" fmla="*/ 304 w 321"/>
                <a:gd name="T11" fmla="*/ 174 h 597"/>
                <a:gd name="T12" fmla="*/ 309 w 321"/>
                <a:gd name="T13" fmla="*/ 133 h 597"/>
                <a:gd name="T14" fmla="*/ 312 w 321"/>
                <a:gd name="T15" fmla="*/ 94 h 597"/>
                <a:gd name="T16" fmla="*/ 321 w 321"/>
                <a:gd name="T17" fmla="*/ 57 h 597"/>
                <a:gd name="T18" fmla="*/ 336 w 321"/>
                <a:gd name="T19" fmla="*/ 25 h 597"/>
                <a:gd name="T20" fmla="*/ 357 w 321"/>
                <a:gd name="T21" fmla="*/ 0 h 597"/>
                <a:gd name="T22" fmla="*/ 357 w 321"/>
                <a:gd name="T23" fmla="*/ 2 h 597"/>
                <a:gd name="T24" fmla="*/ 362 w 321"/>
                <a:gd name="T25" fmla="*/ 16 h 597"/>
                <a:gd name="T26" fmla="*/ 367 w 321"/>
                <a:gd name="T27" fmla="*/ 41 h 597"/>
                <a:gd name="T28" fmla="*/ 376 w 321"/>
                <a:gd name="T29" fmla="*/ 73 h 597"/>
                <a:gd name="T30" fmla="*/ 382 w 321"/>
                <a:gd name="T31" fmla="*/ 98 h 597"/>
                <a:gd name="T32" fmla="*/ 387 w 321"/>
                <a:gd name="T33" fmla="*/ 107 h 597"/>
                <a:gd name="T34" fmla="*/ 390 w 321"/>
                <a:gd name="T35" fmla="*/ 126 h 597"/>
                <a:gd name="T36" fmla="*/ 395 w 321"/>
                <a:gd name="T37" fmla="*/ 153 h 597"/>
                <a:gd name="T38" fmla="*/ 392 w 321"/>
                <a:gd name="T39" fmla="*/ 181 h 597"/>
                <a:gd name="T40" fmla="*/ 388 w 321"/>
                <a:gd name="T41" fmla="*/ 208 h 597"/>
                <a:gd name="T42" fmla="*/ 382 w 321"/>
                <a:gd name="T43" fmla="*/ 229 h 597"/>
                <a:gd name="T44" fmla="*/ 378 w 321"/>
                <a:gd name="T45" fmla="*/ 241 h 597"/>
                <a:gd name="T46" fmla="*/ 362 w 321"/>
                <a:gd name="T47" fmla="*/ 282 h 597"/>
                <a:gd name="T48" fmla="*/ 334 w 321"/>
                <a:gd name="T49" fmla="*/ 298 h 597"/>
                <a:gd name="T50" fmla="*/ 304 w 321"/>
                <a:gd name="T51" fmla="*/ 312 h 597"/>
                <a:gd name="T52" fmla="*/ 270 w 321"/>
                <a:gd name="T53" fmla="*/ 358 h 597"/>
                <a:gd name="T54" fmla="*/ 256 w 321"/>
                <a:gd name="T55" fmla="*/ 375 h 597"/>
                <a:gd name="T56" fmla="*/ 149 w 321"/>
                <a:gd name="T57" fmla="*/ 404 h 597"/>
                <a:gd name="T58" fmla="*/ 112 w 321"/>
                <a:gd name="T59" fmla="*/ 438 h 597"/>
                <a:gd name="T60" fmla="*/ 71 w 321"/>
                <a:gd name="T61" fmla="*/ 472 h 597"/>
                <a:gd name="T62" fmla="*/ 34 w 321"/>
                <a:gd name="T63" fmla="*/ 500 h 597"/>
                <a:gd name="T64" fmla="*/ 0 w 321"/>
                <a:gd name="T65" fmla="*/ 521 h 59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21" h="597">
                  <a:moveTo>
                    <a:pt x="115" y="446"/>
                  </a:moveTo>
                  <a:lnTo>
                    <a:pt x="128" y="427"/>
                  </a:lnTo>
                  <a:lnTo>
                    <a:pt x="140" y="402"/>
                  </a:lnTo>
                  <a:lnTo>
                    <a:pt x="156" y="374"/>
                  </a:lnTo>
                  <a:lnTo>
                    <a:pt x="170" y="345"/>
                  </a:lnTo>
                  <a:lnTo>
                    <a:pt x="185" y="313"/>
                  </a:lnTo>
                  <a:lnTo>
                    <a:pt x="197" y="282"/>
                  </a:lnTo>
                  <a:lnTo>
                    <a:pt x="211" y="252"/>
                  </a:lnTo>
                  <a:lnTo>
                    <a:pt x="221" y="223"/>
                  </a:lnTo>
                  <a:lnTo>
                    <a:pt x="227" y="197"/>
                  </a:lnTo>
                  <a:lnTo>
                    <a:pt x="229" y="174"/>
                  </a:lnTo>
                  <a:lnTo>
                    <a:pt x="232" y="153"/>
                  </a:lnTo>
                  <a:lnTo>
                    <a:pt x="234" y="133"/>
                  </a:lnTo>
                  <a:lnTo>
                    <a:pt x="234" y="113"/>
                  </a:lnTo>
                  <a:lnTo>
                    <a:pt x="237" y="94"/>
                  </a:lnTo>
                  <a:lnTo>
                    <a:pt x="239" y="75"/>
                  </a:lnTo>
                  <a:lnTo>
                    <a:pt x="246" y="57"/>
                  </a:lnTo>
                  <a:lnTo>
                    <a:pt x="252" y="39"/>
                  </a:lnTo>
                  <a:lnTo>
                    <a:pt x="261" y="25"/>
                  </a:lnTo>
                  <a:lnTo>
                    <a:pt x="269" y="13"/>
                  </a:lnTo>
                  <a:lnTo>
                    <a:pt x="282" y="0"/>
                  </a:lnTo>
                  <a:lnTo>
                    <a:pt x="282" y="2"/>
                  </a:lnTo>
                  <a:lnTo>
                    <a:pt x="284" y="8"/>
                  </a:lnTo>
                  <a:lnTo>
                    <a:pt x="287" y="16"/>
                  </a:lnTo>
                  <a:lnTo>
                    <a:pt x="290" y="29"/>
                  </a:lnTo>
                  <a:lnTo>
                    <a:pt x="292" y="41"/>
                  </a:lnTo>
                  <a:lnTo>
                    <a:pt x="296" y="59"/>
                  </a:lnTo>
                  <a:lnTo>
                    <a:pt x="301" y="73"/>
                  </a:lnTo>
                  <a:lnTo>
                    <a:pt x="305" y="86"/>
                  </a:lnTo>
                  <a:lnTo>
                    <a:pt x="307" y="98"/>
                  </a:lnTo>
                  <a:lnTo>
                    <a:pt x="312" y="107"/>
                  </a:lnTo>
                  <a:lnTo>
                    <a:pt x="315" y="115"/>
                  </a:lnTo>
                  <a:lnTo>
                    <a:pt x="315" y="126"/>
                  </a:lnTo>
                  <a:lnTo>
                    <a:pt x="317" y="138"/>
                  </a:lnTo>
                  <a:lnTo>
                    <a:pt x="320" y="153"/>
                  </a:lnTo>
                  <a:lnTo>
                    <a:pt x="317" y="166"/>
                  </a:lnTo>
                  <a:lnTo>
                    <a:pt x="317" y="181"/>
                  </a:lnTo>
                  <a:lnTo>
                    <a:pt x="315" y="195"/>
                  </a:lnTo>
                  <a:lnTo>
                    <a:pt x="313" y="208"/>
                  </a:lnTo>
                  <a:lnTo>
                    <a:pt x="312" y="218"/>
                  </a:lnTo>
                  <a:lnTo>
                    <a:pt x="307" y="229"/>
                  </a:lnTo>
                  <a:lnTo>
                    <a:pt x="303" y="241"/>
                  </a:lnTo>
                  <a:lnTo>
                    <a:pt x="294" y="260"/>
                  </a:lnTo>
                  <a:lnTo>
                    <a:pt x="287" y="282"/>
                  </a:lnTo>
                  <a:lnTo>
                    <a:pt x="273" y="306"/>
                  </a:lnTo>
                  <a:lnTo>
                    <a:pt x="259" y="334"/>
                  </a:lnTo>
                  <a:lnTo>
                    <a:pt x="244" y="361"/>
                  </a:lnTo>
                  <a:lnTo>
                    <a:pt x="229" y="387"/>
                  </a:lnTo>
                  <a:lnTo>
                    <a:pt x="212" y="412"/>
                  </a:lnTo>
                  <a:lnTo>
                    <a:pt x="195" y="433"/>
                  </a:lnTo>
                  <a:lnTo>
                    <a:pt x="181" y="450"/>
                  </a:lnTo>
                  <a:lnTo>
                    <a:pt x="166" y="462"/>
                  </a:lnTo>
                  <a:lnTo>
                    <a:pt x="149" y="479"/>
                  </a:lnTo>
                  <a:lnTo>
                    <a:pt x="130" y="497"/>
                  </a:lnTo>
                  <a:lnTo>
                    <a:pt x="112" y="513"/>
                  </a:lnTo>
                  <a:lnTo>
                    <a:pt x="92" y="530"/>
                  </a:lnTo>
                  <a:lnTo>
                    <a:pt x="71" y="547"/>
                  </a:lnTo>
                  <a:lnTo>
                    <a:pt x="52" y="561"/>
                  </a:lnTo>
                  <a:lnTo>
                    <a:pt x="34" y="575"/>
                  </a:lnTo>
                  <a:lnTo>
                    <a:pt x="16" y="587"/>
                  </a:lnTo>
                  <a:lnTo>
                    <a:pt x="0" y="596"/>
                  </a:lnTo>
                  <a:lnTo>
                    <a:pt x="115" y="44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132"/>
            <p:cNvSpPr>
              <a:spLocks/>
            </p:cNvSpPr>
            <p:nvPr/>
          </p:nvSpPr>
          <p:spPr bwMode="auto">
            <a:xfrm>
              <a:off x="3190" y="2299"/>
              <a:ext cx="322" cy="596"/>
            </a:xfrm>
            <a:custGeom>
              <a:avLst/>
              <a:gdLst>
                <a:gd name="T0" fmla="*/ 128 w 321"/>
                <a:gd name="T1" fmla="*/ 352 h 597"/>
                <a:gd name="T2" fmla="*/ 156 w 321"/>
                <a:gd name="T3" fmla="*/ 299 h 597"/>
                <a:gd name="T4" fmla="*/ 260 w 321"/>
                <a:gd name="T5" fmla="*/ 298 h 597"/>
                <a:gd name="T6" fmla="*/ 286 w 321"/>
                <a:gd name="T7" fmla="*/ 252 h 597"/>
                <a:gd name="T8" fmla="*/ 302 w 321"/>
                <a:gd name="T9" fmla="*/ 197 h 597"/>
                <a:gd name="T10" fmla="*/ 304 w 321"/>
                <a:gd name="T11" fmla="*/ 174 h 597"/>
                <a:gd name="T12" fmla="*/ 309 w 321"/>
                <a:gd name="T13" fmla="*/ 133 h 597"/>
                <a:gd name="T14" fmla="*/ 312 w 321"/>
                <a:gd name="T15" fmla="*/ 94 h 597"/>
                <a:gd name="T16" fmla="*/ 321 w 321"/>
                <a:gd name="T17" fmla="*/ 57 h 597"/>
                <a:gd name="T18" fmla="*/ 336 w 321"/>
                <a:gd name="T19" fmla="*/ 25 h 597"/>
                <a:gd name="T20" fmla="*/ 357 w 321"/>
                <a:gd name="T21" fmla="*/ 0 h 597"/>
                <a:gd name="T22" fmla="*/ 357 w 321"/>
                <a:gd name="T23" fmla="*/ 2 h 597"/>
                <a:gd name="T24" fmla="*/ 362 w 321"/>
                <a:gd name="T25" fmla="*/ 16 h 597"/>
                <a:gd name="T26" fmla="*/ 367 w 321"/>
                <a:gd name="T27" fmla="*/ 41 h 597"/>
                <a:gd name="T28" fmla="*/ 376 w 321"/>
                <a:gd name="T29" fmla="*/ 73 h 597"/>
                <a:gd name="T30" fmla="*/ 382 w 321"/>
                <a:gd name="T31" fmla="*/ 98 h 597"/>
                <a:gd name="T32" fmla="*/ 387 w 321"/>
                <a:gd name="T33" fmla="*/ 107 h 597"/>
                <a:gd name="T34" fmla="*/ 390 w 321"/>
                <a:gd name="T35" fmla="*/ 126 h 597"/>
                <a:gd name="T36" fmla="*/ 395 w 321"/>
                <a:gd name="T37" fmla="*/ 153 h 597"/>
                <a:gd name="T38" fmla="*/ 392 w 321"/>
                <a:gd name="T39" fmla="*/ 181 h 597"/>
                <a:gd name="T40" fmla="*/ 388 w 321"/>
                <a:gd name="T41" fmla="*/ 208 h 597"/>
                <a:gd name="T42" fmla="*/ 382 w 321"/>
                <a:gd name="T43" fmla="*/ 229 h 597"/>
                <a:gd name="T44" fmla="*/ 378 w 321"/>
                <a:gd name="T45" fmla="*/ 241 h 597"/>
                <a:gd name="T46" fmla="*/ 362 w 321"/>
                <a:gd name="T47" fmla="*/ 282 h 597"/>
                <a:gd name="T48" fmla="*/ 334 w 321"/>
                <a:gd name="T49" fmla="*/ 298 h 597"/>
                <a:gd name="T50" fmla="*/ 304 w 321"/>
                <a:gd name="T51" fmla="*/ 312 h 597"/>
                <a:gd name="T52" fmla="*/ 270 w 321"/>
                <a:gd name="T53" fmla="*/ 358 h 597"/>
                <a:gd name="T54" fmla="*/ 256 w 321"/>
                <a:gd name="T55" fmla="*/ 375 h 597"/>
                <a:gd name="T56" fmla="*/ 149 w 321"/>
                <a:gd name="T57" fmla="*/ 404 h 597"/>
                <a:gd name="T58" fmla="*/ 112 w 321"/>
                <a:gd name="T59" fmla="*/ 438 h 597"/>
                <a:gd name="T60" fmla="*/ 71 w 321"/>
                <a:gd name="T61" fmla="*/ 472 h 597"/>
                <a:gd name="T62" fmla="*/ 34 w 321"/>
                <a:gd name="T63" fmla="*/ 500 h 597"/>
                <a:gd name="T64" fmla="*/ 0 w 321"/>
                <a:gd name="T65" fmla="*/ 521 h 59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21" h="597">
                  <a:moveTo>
                    <a:pt x="115" y="446"/>
                  </a:moveTo>
                  <a:lnTo>
                    <a:pt x="128" y="427"/>
                  </a:lnTo>
                  <a:lnTo>
                    <a:pt x="140" y="402"/>
                  </a:lnTo>
                  <a:lnTo>
                    <a:pt x="156" y="374"/>
                  </a:lnTo>
                  <a:lnTo>
                    <a:pt x="170" y="345"/>
                  </a:lnTo>
                  <a:lnTo>
                    <a:pt x="185" y="313"/>
                  </a:lnTo>
                  <a:lnTo>
                    <a:pt x="197" y="282"/>
                  </a:lnTo>
                  <a:lnTo>
                    <a:pt x="211" y="252"/>
                  </a:lnTo>
                  <a:lnTo>
                    <a:pt x="221" y="223"/>
                  </a:lnTo>
                  <a:lnTo>
                    <a:pt x="227" y="197"/>
                  </a:lnTo>
                  <a:lnTo>
                    <a:pt x="229" y="174"/>
                  </a:lnTo>
                  <a:lnTo>
                    <a:pt x="232" y="153"/>
                  </a:lnTo>
                  <a:lnTo>
                    <a:pt x="234" y="133"/>
                  </a:lnTo>
                  <a:lnTo>
                    <a:pt x="234" y="113"/>
                  </a:lnTo>
                  <a:lnTo>
                    <a:pt x="237" y="94"/>
                  </a:lnTo>
                  <a:lnTo>
                    <a:pt x="239" y="75"/>
                  </a:lnTo>
                  <a:lnTo>
                    <a:pt x="246" y="57"/>
                  </a:lnTo>
                  <a:lnTo>
                    <a:pt x="252" y="39"/>
                  </a:lnTo>
                  <a:lnTo>
                    <a:pt x="261" y="25"/>
                  </a:lnTo>
                  <a:lnTo>
                    <a:pt x="269" y="13"/>
                  </a:lnTo>
                  <a:lnTo>
                    <a:pt x="282" y="0"/>
                  </a:lnTo>
                  <a:lnTo>
                    <a:pt x="282" y="2"/>
                  </a:lnTo>
                  <a:lnTo>
                    <a:pt x="284" y="8"/>
                  </a:lnTo>
                  <a:lnTo>
                    <a:pt x="287" y="16"/>
                  </a:lnTo>
                  <a:lnTo>
                    <a:pt x="290" y="29"/>
                  </a:lnTo>
                  <a:lnTo>
                    <a:pt x="292" y="41"/>
                  </a:lnTo>
                  <a:lnTo>
                    <a:pt x="296" y="59"/>
                  </a:lnTo>
                  <a:lnTo>
                    <a:pt x="301" y="73"/>
                  </a:lnTo>
                  <a:lnTo>
                    <a:pt x="305" y="86"/>
                  </a:lnTo>
                  <a:lnTo>
                    <a:pt x="307" y="98"/>
                  </a:lnTo>
                  <a:lnTo>
                    <a:pt x="312" y="107"/>
                  </a:lnTo>
                  <a:lnTo>
                    <a:pt x="315" y="115"/>
                  </a:lnTo>
                  <a:lnTo>
                    <a:pt x="315" y="126"/>
                  </a:lnTo>
                  <a:lnTo>
                    <a:pt x="317" y="138"/>
                  </a:lnTo>
                  <a:lnTo>
                    <a:pt x="320" y="153"/>
                  </a:lnTo>
                  <a:lnTo>
                    <a:pt x="317" y="166"/>
                  </a:lnTo>
                  <a:lnTo>
                    <a:pt x="317" y="181"/>
                  </a:lnTo>
                  <a:lnTo>
                    <a:pt x="315" y="195"/>
                  </a:lnTo>
                  <a:lnTo>
                    <a:pt x="313" y="208"/>
                  </a:lnTo>
                  <a:lnTo>
                    <a:pt x="312" y="218"/>
                  </a:lnTo>
                  <a:lnTo>
                    <a:pt x="307" y="229"/>
                  </a:lnTo>
                  <a:lnTo>
                    <a:pt x="303" y="241"/>
                  </a:lnTo>
                  <a:lnTo>
                    <a:pt x="294" y="260"/>
                  </a:lnTo>
                  <a:lnTo>
                    <a:pt x="287" y="282"/>
                  </a:lnTo>
                  <a:lnTo>
                    <a:pt x="273" y="306"/>
                  </a:lnTo>
                  <a:lnTo>
                    <a:pt x="259" y="334"/>
                  </a:lnTo>
                  <a:lnTo>
                    <a:pt x="244" y="361"/>
                  </a:lnTo>
                  <a:lnTo>
                    <a:pt x="229" y="387"/>
                  </a:lnTo>
                  <a:lnTo>
                    <a:pt x="212" y="412"/>
                  </a:lnTo>
                  <a:lnTo>
                    <a:pt x="195" y="433"/>
                  </a:lnTo>
                  <a:lnTo>
                    <a:pt x="181" y="450"/>
                  </a:lnTo>
                  <a:lnTo>
                    <a:pt x="166" y="462"/>
                  </a:lnTo>
                  <a:lnTo>
                    <a:pt x="149" y="479"/>
                  </a:lnTo>
                  <a:lnTo>
                    <a:pt x="130" y="497"/>
                  </a:lnTo>
                  <a:lnTo>
                    <a:pt x="112" y="513"/>
                  </a:lnTo>
                  <a:lnTo>
                    <a:pt x="92" y="530"/>
                  </a:lnTo>
                  <a:lnTo>
                    <a:pt x="71" y="547"/>
                  </a:lnTo>
                  <a:lnTo>
                    <a:pt x="52" y="561"/>
                  </a:lnTo>
                  <a:lnTo>
                    <a:pt x="34" y="575"/>
                  </a:lnTo>
                  <a:lnTo>
                    <a:pt x="16" y="587"/>
                  </a:lnTo>
                  <a:lnTo>
                    <a:pt x="0" y="59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133"/>
            <p:cNvSpPr>
              <a:spLocks/>
            </p:cNvSpPr>
            <p:nvPr/>
          </p:nvSpPr>
          <p:spPr bwMode="auto">
            <a:xfrm>
              <a:off x="3150" y="2443"/>
              <a:ext cx="277" cy="481"/>
            </a:xfrm>
            <a:custGeom>
              <a:avLst/>
              <a:gdLst>
                <a:gd name="T0" fmla="*/ 34 w 277"/>
                <a:gd name="T1" fmla="*/ 324 h 482"/>
                <a:gd name="T2" fmla="*/ 43 w 277"/>
                <a:gd name="T3" fmla="*/ 309 h 482"/>
                <a:gd name="T4" fmla="*/ 59 w 277"/>
                <a:gd name="T5" fmla="*/ 286 h 482"/>
                <a:gd name="T6" fmla="*/ 73 w 277"/>
                <a:gd name="T7" fmla="*/ 258 h 482"/>
                <a:gd name="T8" fmla="*/ 90 w 277"/>
                <a:gd name="T9" fmla="*/ 241 h 482"/>
                <a:gd name="T10" fmla="*/ 107 w 277"/>
                <a:gd name="T11" fmla="*/ 241 h 482"/>
                <a:gd name="T12" fmla="*/ 122 w 277"/>
                <a:gd name="T13" fmla="*/ 233 h 482"/>
                <a:gd name="T14" fmla="*/ 139 w 277"/>
                <a:gd name="T15" fmla="*/ 199 h 482"/>
                <a:gd name="T16" fmla="*/ 153 w 277"/>
                <a:gd name="T17" fmla="*/ 170 h 482"/>
                <a:gd name="T18" fmla="*/ 168 w 277"/>
                <a:gd name="T19" fmla="*/ 147 h 482"/>
                <a:gd name="T20" fmla="*/ 179 w 277"/>
                <a:gd name="T21" fmla="*/ 130 h 482"/>
                <a:gd name="T22" fmla="*/ 179 w 277"/>
                <a:gd name="T23" fmla="*/ 130 h 482"/>
                <a:gd name="T24" fmla="*/ 190 w 277"/>
                <a:gd name="T25" fmla="*/ 115 h 482"/>
                <a:gd name="T26" fmla="*/ 200 w 277"/>
                <a:gd name="T27" fmla="*/ 101 h 482"/>
                <a:gd name="T28" fmla="*/ 211 w 277"/>
                <a:gd name="T29" fmla="*/ 86 h 482"/>
                <a:gd name="T30" fmla="*/ 221 w 277"/>
                <a:gd name="T31" fmla="*/ 73 h 482"/>
                <a:gd name="T32" fmla="*/ 232 w 277"/>
                <a:gd name="T33" fmla="*/ 59 h 482"/>
                <a:gd name="T34" fmla="*/ 244 w 277"/>
                <a:gd name="T35" fmla="*/ 43 h 482"/>
                <a:gd name="T36" fmla="*/ 252 w 277"/>
                <a:gd name="T37" fmla="*/ 31 h 482"/>
                <a:gd name="T38" fmla="*/ 261 w 277"/>
                <a:gd name="T39" fmla="*/ 18 h 482"/>
                <a:gd name="T40" fmla="*/ 269 w 277"/>
                <a:gd name="T41" fmla="*/ 8 h 482"/>
                <a:gd name="T42" fmla="*/ 276 w 277"/>
                <a:gd name="T43" fmla="*/ 0 h 482"/>
                <a:gd name="T44" fmla="*/ 276 w 277"/>
                <a:gd name="T45" fmla="*/ 0 h 482"/>
                <a:gd name="T46" fmla="*/ 276 w 277"/>
                <a:gd name="T47" fmla="*/ 2 h 482"/>
                <a:gd name="T48" fmla="*/ 276 w 277"/>
                <a:gd name="T49" fmla="*/ 13 h 482"/>
                <a:gd name="T50" fmla="*/ 276 w 277"/>
                <a:gd name="T51" fmla="*/ 27 h 482"/>
                <a:gd name="T52" fmla="*/ 273 w 277"/>
                <a:gd name="T53" fmla="*/ 43 h 482"/>
                <a:gd name="T54" fmla="*/ 273 w 277"/>
                <a:gd name="T55" fmla="*/ 64 h 482"/>
                <a:gd name="T56" fmla="*/ 271 w 277"/>
                <a:gd name="T57" fmla="*/ 88 h 482"/>
                <a:gd name="T58" fmla="*/ 269 w 277"/>
                <a:gd name="T59" fmla="*/ 113 h 482"/>
                <a:gd name="T60" fmla="*/ 265 w 277"/>
                <a:gd name="T61" fmla="*/ 137 h 482"/>
                <a:gd name="T62" fmla="*/ 261 w 277"/>
                <a:gd name="T63" fmla="*/ 158 h 482"/>
                <a:gd name="T64" fmla="*/ 252 w 277"/>
                <a:gd name="T65" fmla="*/ 176 h 482"/>
                <a:gd name="T66" fmla="*/ 252 w 277"/>
                <a:gd name="T67" fmla="*/ 176 h 482"/>
                <a:gd name="T68" fmla="*/ 244 w 277"/>
                <a:gd name="T69" fmla="*/ 197 h 482"/>
                <a:gd name="T70" fmla="*/ 236 w 277"/>
                <a:gd name="T71" fmla="*/ 218 h 482"/>
                <a:gd name="T72" fmla="*/ 223 w 277"/>
                <a:gd name="T73" fmla="*/ 239 h 482"/>
                <a:gd name="T74" fmla="*/ 213 w 277"/>
                <a:gd name="T75" fmla="*/ 241 h 482"/>
                <a:gd name="T76" fmla="*/ 200 w 277"/>
                <a:gd name="T77" fmla="*/ 241 h 482"/>
                <a:gd name="T78" fmla="*/ 188 w 277"/>
                <a:gd name="T79" fmla="*/ 241 h 482"/>
                <a:gd name="T80" fmla="*/ 174 w 277"/>
                <a:gd name="T81" fmla="*/ 253 h 482"/>
                <a:gd name="T82" fmla="*/ 162 w 277"/>
                <a:gd name="T83" fmla="*/ 272 h 482"/>
                <a:gd name="T84" fmla="*/ 149 w 277"/>
                <a:gd name="T85" fmla="*/ 286 h 482"/>
                <a:gd name="T86" fmla="*/ 137 w 277"/>
                <a:gd name="T87" fmla="*/ 299 h 482"/>
                <a:gd name="T88" fmla="*/ 137 w 277"/>
                <a:gd name="T89" fmla="*/ 299 h 482"/>
                <a:gd name="T90" fmla="*/ 126 w 277"/>
                <a:gd name="T91" fmla="*/ 309 h 482"/>
                <a:gd name="T92" fmla="*/ 112 w 277"/>
                <a:gd name="T93" fmla="*/ 322 h 482"/>
                <a:gd name="T94" fmla="*/ 98 w 277"/>
                <a:gd name="T95" fmla="*/ 332 h 482"/>
                <a:gd name="T96" fmla="*/ 84 w 277"/>
                <a:gd name="T97" fmla="*/ 345 h 482"/>
                <a:gd name="T98" fmla="*/ 69 w 277"/>
                <a:gd name="T99" fmla="*/ 357 h 482"/>
                <a:gd name="T100" fmla="*/ 54 w 277"/>
                <a:gd name="T101" fmla="*/ 368 h 482"/>
                <a:gd name="T102" fmla="*/ 39 w 277"/>
                <a:gd name="T103" fmla="*/ 380 h 482"/>
                <a:gd name="T104" fmla="*/ 25 w 277"/>
                <a:gd name="T105" fmla="*/ 391 h 482"/>
                <a:gd name="T106" fmla="*/ 13 w 277"/>
                <a:gd name="T107" fmla="*/ 400 h 482"/>
                <a:gd name="T108" fmla="*/ 0 w 277"/>
                <a:gd name="T109" fmla="*/ 406 h 482"/>
                <a:gd name="T110" fmla="*/ 34 w 277"/>
                <a:gd name="T111" fmla="*/ 324 h 48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77" h="482">
                  <a:moveTo>
                    <a:pt x="34" y="399"/>
                  </a:moveTo>
                  <a:lnTo>
                    <a:pt x="43" y="384"/>
                  </a:lnTo>
                  <a:lnTo>
                    <a:pt x="59" y="361"/>
                  </a:lnTo>
                  <a:lnTo>
                    <a:pt x="73" y="333"/>
                  </a:lnTo>
                  <a:lnTo>
                    <a:pt x="90" y="300"/>
                  </a:lnTo>
                  <a:lnTo>
                    <a:pt x="107" y="266"/>
                  </a:lnTo>
                  <a:lnTo>
                    <a:pt x="122" y="233"/>
                  </a:lnTo>
                  <a:lnTo>
                    <a:pt x="139" y="199"/>
                  </a:lnTo>
                  <a:lnTo>
                    <a:pt x="153" y="170"/>
                  </a:lnTo>
                  <a:lnTo>
                    <a:pt x="168" y="147"/>
                  </a:lnTo>
                  <a:lnTo>
                    <a:pt x="179" y="130"/>
                  </a:lnTo>
                  <a:lnTo>
                    <a:pt x="190" y="115"/>
                  </a:lnTo>
                  <a:lnTo>
                    <a:pt x="200" y="101"/>
                  </a:lnTo>
                  <a:lnTo>
                    <a:pt x="211" y="86"/>
                  </a:lnTo>
                  <a:lnTo>
                    <a:pt x="221" y="73"/>
                  </a:lnTo>
                  <a:lnTo>
                    <a:pt x="232" y="59"/>
                  </a:lnTo>
                  <a:lnTo>
                    <a:pt x="244" y="43"/>
                  </a:lnTo>
                  <a:lnTo>
                    <a:pt x="252" y="31"/>
                  </a:lnTo>
                  <a:lnTo>
                    <a:pt x="261" y="18"/>
                  </a:lnTo>
                  <a:lnTo>
                    <a:pt x="269" y="8"/>
                  </a:lnTo>
                  <a:lnTo>
                    <a:pt x="276" y="0"/>
                  </a:lnTo>
                  <a:lnTo>
                    <a:pt x="276" y="2"/>
                  </a:lnTo>
                  <a:lnTo>
                    <a:pt x="276" y="13"/>
                  </a:lnTo>
                  <a:lnTo>
                    <a:pt x="276" y="27"/>
                  </a:lnTo>
                  <a:lnTo>
                    <a:pt x="273" y="43"/>
                  </a:lnTo>
                  <a:lnTo>
                    <a:pt x="273" y="64"/>
                  </a:lnTo>
                  <a:lnTo>
                    <a:pt x="271" y="88"/>
                  </a:lnTo>
                  <a:lnTo>
                    <a:pt x="269" y="113"/>
                  </a:lnTo>
                  <a:lnTo>
                    <a:pt x="265" y="137"/>
                  </a:lnTo>
                  <a:lnTo>
                    <a:pt x="261" y="158"/>
                  </a:lnTo>
                  <a:lnTo>
                    <a:pt x="252" y="176"/>
                  </a:lnTo>
                  <a:lnTo>
                    <a:pt x="244" y="197"/>
                  </a:lnTo>
                  <a:lnTo>
                    <a:pt x="236" y="218"/>
                  </a:lnTo>
                  <a:lnTo>
                    <a:pt x="223" y="239"/>
                  </a:lnTo>
                  <a:lnTo>
                    <a:pt x="213" y="262"/>
                  </a:lnTo>
                  <a:lnTo>
                    <a:pt x="200" y="285"/>
                  </a:lnTo>
                  <a:lnTo>
                    <a:pt x="188" y="308"/>
                  </a:lnTo>
                  <a:lnTo>
                    <a:pt x="174" y="328"/>
                  </a:lnTo>
                  <a:lnTo>
                    <a:pt x="162" y="347"/>
                  </a:lnTo>
                  <a:lnTo>
                    <a:pt x="149" y="361"/>
                  </a:lnTo>
                  <a:lnTo>
                    <a:pt x="137" y="374"/>
                  </a:lnTo>
                  <a:lnTo>
                    <a:pt x="126" y="384"/>
                  </a:lnTo>
                  <a:lnTo>
                    <a:pt x="112" y="397"/>
                  </a:lnTo>
                  <a:lnTo>
                    <a:pt x="98" y="407"/>
                  </a:lnTo>
                  <a:lnTo>
                    <a:pt x="84" y="420"/>
                  </a:lnTo>
                  <a:lnTo>
                    <a:pt x="69" y="432"/>
                  </a:lnTo>
                  <a:lnTo>
                    <a:pt x="54" y="443"/>
                  </a:lnTo>
                  <a:lnTo>
                    <a:pt x="39" y="455"/>
                  </a:lnTo>
                  <a:lnTo>
                    <a:pt x="25" y="466"/>
                  </a:lnTo>
                  <a:lnTo>
                    <a:pt x="13" y="475"/>
                  </a:lnTo>
                  <a:lnTo>
                    <a:pt x="0" y="481"/>
                  </a:lnTo>
                  <a:lnTo>
                    <a:pt x="34" y="399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134"/>
            <p:cNvSpPr>
              <a:spLocks/>
            </p:cNvSpPr>
            <p:nvPr/>
          </p:nvSpPr>
          <p:spPr bwMode="auto">
            <a:xfrm>
              <a:off x="3150" y="2443"/>
              <a:ext cx="277" cy="481"/>
            </a:xfrm>
            <a:custGeom>
              <a:avLst/>
              <a:gdLst>
                <a:gd name="T0" fmla="*/ 34 w 277"/>
                <a:gd name="T1" fmla="*/ 324 h 482"/>
                <a:gd name="T2" fmla="*/ 43 w 277"/>
                <a:gd name="T3" fmla="*/ 309 h 482"/>
                <a:gd name="T4" fmla="*/ 59 w 277"/>
                <a:gd name="T5" fmla="*/ 286 h 482"/>
                <a:gd name="T6" fmla="*/ 73 w 277"/>
                <a:gd name="T7" fmla="*/ 258 h 482"/>
                <a:gd name="T8" fmla="*/ 90 w 277"/>
                <a:gd name="T9" fmla="*/ 241 h 482"/>
                <a:gd name="T10" fmla="*/ 107 w 277"/>
                <a:gd name="T11" fmla="*/ 241 h 482"/>
                <a:gd name="T12" fmla="*/ 122 w 277"/>
                <a:gd name="T13" fmla="*/ 233 h 482"/>
                <a:gd name="T14" fmla="*/ 139 w 277"/>
                <a:gd name="T15" fmla="*/ 199 h 482"/>
                <a:gd name="T16" fmla="*/ 153 w 277"/>
                <a:gd name="T17" fmla="*/ 170 h 482"/>
                <a:gd name="T18" fmla="*/ 168 w 277"/>
                <a:gd name="T19" fmla="*/ 147 h 482"/>
                <a:gd name="T20" fmla="*/ 179 w 277"/>
                <a:gd name="T21" fmla="*/ 130 h 482"/>
                <a:gd name="T22" fmla="*/ 179 w 277"/>
                <a:gd name="T23" fmla="*/ 130 h 482"/>
                <a:gd name="T24" fmla="*/ 190 w 277"/>
                <a:gd name="T25" fmla="*/ 115 h 482"/>
                <a:gd name="T26" fmla="*/ 200 w 277"/>
                <a:gd name="T27" fmla="*/ 101 h 482"/>
                <a:gd name="T28" fmla="*/ 211 w 277"/>
                <a:gd name="T29" fmla="*/ 86 h 482"/>
                <a:gd name="T30" fmla="*/ 221 w 277"/>
                <a:gd name="T31" fmla="*/ 73 h 482"/>
                <a:gd name="T32" fmla="*/ 232 w 277"/>
                <a:gd name="T33" fmla="*/ 59 h 482"/>
                <a:gd name="T34" fmla="*/ 244 w 277"/>
                <a:gd name="T35" fmla="*/ 43 h 482"/>
                <a:gd name="T36" fmla="*/ 252 w 277"/>
                <a:gd name="T37" fmla="*/ 31 h 482"/>
                <a:gd name="T38" fmla="*/ 261 w 277"/>
                <a:gd name="T39" fmla="*/ 18 h 482"/>
                <a:gd name="T40" fmla="*/ 269 w 277"/>
                <a:gd name="T41" fmla="*/ 8 h 482"/>
                <a:gd name="T42" fmla="*/ 276 w 277"/>
                <a:gd name="T43" fmla="*/ 0 h 482"/>
                <a:gd name="T44" fmla="*/ 276 w 277"/>
                <a:gd name="T45" fmla="*/ 0 h 482"/>
                <a:gd name="T46" fmla="*/ 276 w 277"/>
                <a:gd name="T47" fmla="*/ 2 h 482"/>
                <a:gd name="T48" fmla="*/ 276 w 277"/>
                <a:gd name="T49" fmla="*/ 13 h 482"/>
                <a:gd name="T50" fmla="*/ 276 w 277"/>
                <a:gd name="T51" fmla="*/ 27 h 482"/>
                <a:gd name="T52" fmla="*/ 273 w 277"/>
                <a:gd name="T53" fmla="*/ 43 h 482"/>
                <a:gd name="T54" fmla="*/ 273 w 277"/>
                <a:gd name="T55" fmla="*/ 64 h 482"/>
                <a:gd name="T56" fmla="*/ 271 w 277"/>
                <a:gd name="T57" fmla="*/ 88 h 482"/>
                <a:gd name="T58" fmla="*/ 269 w 277"/>
                <a:gd name="T59" fmla="*/ 113 h 482"/>
                <a:gd name="T60" fmla="*/ 265 w 277"/>
                <a:gd name="T61" fmla="*/ 137 h 482"/>
                <a:gd name="T62" fmla="*/ 261 w 277"/>
                <a:gd name="T63" fmla="*/ 158 h 482"/>
                <a:gd name="T64" fmla="*/ 252 w 277"/>
                <a:gd name="T65" fmla="*/ 176 h 482"/>
                <a:gd name="T66" fmla="*/ 252 w 277"/>
                <a:gd name="T67" fmla="*/ 176 h 482"/>
                <a:gd name="T68" fmla="*/ 244 w 277"/>
                <a:gd name="T69" fmla="*/ 197 h 482"/>
                <a:gd name="T70" fmla="*/ 236 w 277"/>
                <a:gd name="T71" fmla="*/ 218 h 482"/>
                <a:gd name="T72" fmla="*/ 223 w 277"/>
                <a:gd name="T73" fmla="*/ 239 h 482"/>
                <a:gd name="T74" fmla="*/ 213 w 277"/>
                <a:gd name="T75" fmla="*/ 241 h 482"/>
                <a:gd name="T76" fmla="*/ 200 w 277"/>
                <a:gd name="T77" fmla="*/ 241 h 482"/>
                <a:gd name="T78" fmla="*/ 188 w 277"/>
                <a:gd name="T79" fmla="*/ 241 h 482"/>
                <a:gd name="T80" fmla="*/ 174 w 277"/>
                <a:gd name="T81" fmla="*/ 253 h 482"/>
                <a:gd name="T82" fmla="*/ 162 w 277"/>
                <a:gd name="T83" fmla="*/ 272 h 482"/>
                <a:gd name="T84" fmla="*/ 149 w 277"/>
                <a:gd name="T85" fmla="*/ 286 h 482"/>
                <a:gd name="T86" fmla="*/ 137 w 277"/>
                <a:gd name="T87" fmla="*/ 299 h 482"/>
                <a:gd name="T88" fmla="*/ 137 w 277"/>
                <a:gd name="T89" fmla="*/ 299 h 482"/>
                <a:gd name="T90" fmla="*/ 126 w 277"/>
                <a:gd name="T91" fmla="*/ 309 h 482"/>
                <a:gd name="T92" fmla="*/ 112 w 277"/>
                <a:gd name="T93" fmla="*/ 322 h 482"/>
                <a:gd name="T94" fmla="*/ 98 w 277"/>
                <a:gd name="T95" fmla="*/ 332 h 482"/>
                <a:gd name="T96" fmla="*/ 84 w 277"/>
                <a:gd name="T97" fmla="*/ 345 h 482"/>
                <a:gd name="T98" fmla="*/ 69 w 277"/>
                <a:gd name="T99" fmla="*/ 357 h 482"/>
                <a:gd name="T100" fmla="*/ 54 w 277"/>
                <a:gd name="T101" fmla="*/ 368 h 482"/>
                <a:gd name="T102" fmla="*/ 39 w 277"/>
                <a:gd name="T103" fmla="*/ 380 h 482"/>
                <a:gd name="T104" fmla="*/ 25 w 277"/>
                <a:gd name="T105" fmla="*/ 391 h 482"/>
                <a:gd name="T106" fmla="*/ 13 w 277"/>
                <a:gd name="T107" fmla="*/ 400 h 482"/>
                <a:gd name="T108" fmla="*/ 0 w 277"/>
                <a:gd name="T109" fmla="*/ 406 h 48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77" h="482">
                  <a:moveTo>
                    <a:pt x="34" y="399"/>
                  </a:moveTo>
                  <a:lnTo>
                    <a:pt x="43" y="384"/>
                  </a:lnTo>
                  <a:lnTo>
                    <a:pt x="59" y="361"/>
                  </a:lnTo>
                  <a:lnTo>
                    <a:pt x="73" y="333"/>
                  </a:lnTo>
                  <a:lnTo>
                    <a:pt x="90" y="300"/>
                  </a:lnTo>
                  <a:lnTo>
                    <a:pt x="107" y="266"/>
                  </a:lnTo>
                  <a:lnTo>
                    <a:pt x="122" y="233"/>
                  </a:lnTo>
                  <a:lnTo>
                    <a:pt x="139" y="199"/>
                  </a:lnTo>
                  <a:lnTo>
                    <a:pt x="153" y="170"/>
                  </a:lnTo>
                  <a:lnTo>
                    <a:pt x="168" y="147"/>
                  </a:lnTo>
                  <a:lnTo>
                    <a:pt x="179" y="130"/>
                  </a:lnTo>
                  <a:lnTo>
                    <a:pt x="190" y="115"/>
                  </a:lnTo>
                  <a:lnTo>
                    <a:pt x="200" y="101"/>
                  </a:lnTo>
                  <a:lnTo>
                    <a:pt x="211" y="86"/>
                  </a:lnTo>
                  <a:lnTo>
                    <a:pt x="221" y="73"/>
                  </a:lnTo>
                  <a:lnTo>
                    <a:pt x="232" y="59"/>
                  </a:lnTo>
                  <a:lnTo>
                    <a:pt x="244" y="43"/>
                  </a:lnTo>
                  <a:lnTo>
                    <a:pt x="252" y="31"/>
                  </a:lnTo>
                  <a:lnTo>
                    <a:pt x="261" y="18"/>
                  </a:lnTo>
                  <a:lnTo>
                    <a:pt x="269" y="8"/>
                  </a:lnTo>
                  <a:lnTo>
                    <a:pt x="276" y="0"/>
                  </a:lnTo>
                  <a:lnTo>
                    <a:pt x="276" y="2"/>
                  </a:lnTo>
                  <a:lnTo>
                    <a:pt x="276" y="13"/>
                  </a:lnTo>
                  <a:lnTo>
                    <a:pt x="276" y="27"/>
                  </a:lnTo>
                  <a:lnTo>
                    <a:pt x="273" y="43"/>
                  </a:lnTo>
                  <a:lnTo>
                    <a:pt x="273" y="64"/>
                  </a:lnTo>
                  <a:lnTo>
                    <a:pt x="271" y="88"/>
                  </a:lnTo>
                  <a:lnTo>
                    <a:pt x="269" y="113"/>
                  </a:lnTo>
                  <a:lnTo>
                    <a:pt x="265" y="137"/>
                  </a:lnTo>
                  <a:lnTo>
                    <a:pt x="261" y="158"/>
                  </a:lnTo>
                  <a:lnTo>
                    <a:pt x="252" y="176"/>
                  </a:lnTo>
                  <a:lnTo>
                    <a:pt x="244" y="197"/>
                  </a:lnTo>
                  <a:lnTo>
                    <a:pt x="236" y="218"/>
                  </a:lnTo>
                  <a:lnTo>
                    <a:pt x="223" y="239"/>
                  </a:lnTo>
                  <a:lnTo>
                    <a:pt x="213" y="262"/>
                  </a:lnTo>
                  <a:lnTo>
                    <a:pt x="200" y="285"/>
                  </a:lnTo>
                  <a:lnTo>
                    <a:pt x="188" y="308"/>
                  </a:lnTo>
                  <a:lnTo>
                    <a:pt x="174" y="328"/>
                  </a:lnTo>
                  <a:lnTo>
                    <a:pt x="162" y="347"/>
                  </a:lnTo>
                  <a:lnTo>
                    <a:pt x="149" y="361"/>
                  </a:lnTo>
                  <a:lnTo>
                    <a:pt x="137" y="374"/>
                  </a:lnTo>
                  <a:lnTo>
                    <a:pt x="126" y="384"/>
                  </a:lnTo>
                  <a:lnTo>
                    <a:pt x="112" y="397"/>
                  </a:lnTo>
                  <a:lnTo>
                    <a:pt x="98" y="407"/>
                  </a:lnTo>
                  <a:lnTo>
                    <a:pt x="84" y="420"/>
                  </a:lnTo>
                  <a:lnTo>
                    <a:pt x="69" y="432"/>
                  </a:lnTo>
                  <a:lnTo>
                    <a:pt x="54" y="443"/>
                  </a:lnTo>
                  <a:lnTo>
                    <a:pt x="39" y="455"/>
                  </a:lnTo>
                  <a:lnTo>
                    <a:pt x="25" y="466"/>
                  </a:lnTo>
                  <a:lnTo>
                    <a:pt x="13" y="475"/>
                  </a:lnTo>
                  <a:lnTo>
                    <a:pt x="0" y="481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135"/>
            <p:cNvSpPr>
              <a:spLocks/>
            </p:cNvSpPr>
            <p:nvPr/>
          </p:nvSpPr>
          <p:spPr bwMode="auto">
            <a:xfrm>
              <a:off x="3130" y="2389"/>
              <a:ext cx="274" cy="485"/>
            </a:xfrm>
            <a:custGeom>
              <a:avLst/>
              <a:gdLst>
                <a:gd name="T0" fmla="*/ 33 w 275"/>
                <a:gd name="T1" fmla="*/ 401 h 485"/>
                <a:gd name="T2" fmla="*/ 44 w 275"/>
                <a:gd name="T3" fmla="*/ 385 h 485"/>
                <a:gd name="T4" fmla="*/ 56 w 275"/>
                <a:gd name="T5" fmla="*/ 364 h 485"/>
                <a:gd name="T6" fmla="*/ 73 w 275"/>
                <a:gd name="T7" fmla="*/ 334 h 485"/>
                <a:gd name="T8" fmla="*/ 88 w 275"/>
                <a:gd name="T9" fmla="*/ 302 h 485"/>
                <a:gd name="T10" fmla="*/ 105 w 275"/>
                <a:gd name="T11" fmla="*/ 269 h 485"/>
                <a:gd name="T12" fmla="*/ 122 w 275"/>
                <a:gd name="T13" fmla="*/ 233 h 485"/>
                <a:gd name="T14" fmla="*/ 136 w 275"/>
                <a:gd name="T15" fmla="*/ 200 h 485"/>
                <a:gd name="T16" fmla="*/ 137 w 275"/>
                <a:gd name="T17" fmla="*/ 170 h 485"/>
                <a:gd name="T18" fmla="*/ 137 w 275"/>
                <a:gd name="T19" fmla="*/ 147 h 485"/>
                <a:gd name="T20" fmla="*/ 137 w 275"/>
                <a:gd name="T21" fmla="*/ 130 h 485"/>
                <a:gd name="T22" fmla="*/ 137 w 275"/>
                <a:gd name="T23" fmla="*/ 130 h 485"/>
                <a:gd name="T24" fmla="*/ 137 w 275"/>
                <a:gd name="T25" fmla="*/ 115 h 485"/>
                <a:gd name="T26" fmla="*/ 137 w 275"/>
                <a:gd name="T27" fmla="*/ 101 h 485"/>
                <a:gd name="T28" fmla="*/ 137 w 275"/>
                <a:gd name="T29" fmla="*/ 88 h 485"/>
                <a:gd name="T30" fmla="*/ 146 w 275"/>
                <a:gd name="T31" fmla="*/ 73 h 485"/>
                <a:gd name="T32" fmla="*/ 156 w 275"/>
                <a:gd name="T33" fmla="*/ 58 h 485"/>
                <a:gd name="T34" fmla="*/ 167 w 275"/>
                <a:gd name="T35" fmla="*/ 46 h 485"/>
                <a:gd name="T36" fmla="*/ 178 w 275"/>
                <a:gd name="T37" fmla="*/ 31 h 485"/>
                <a:gd name="T38" fmla="*/ 185 w 275"/>
                <a:gd name="T39" fmla="*/ 18 h 485"/>
                <a:gd name="T40" fmla="*/ 192 w 275"/>
                <a:gd name="T41" fmla="*/ 8 h 485"/>
                <a:gd name="T42" fmla="*/ 199 w 275"/>
                <a:gd name="T43" fmla="*/ 0 h 485"/>
                <a:gd name="T44" fmla="*/ 199 w 275"/>
                <a:gd name="T45" fmla="*/ 0 h 485"/>
                <a:gd name="T46" fmla="*/ 199 w 275"/>
                <a:gd name="T47" fmla="*/ 2 h 485"/>
                <a:gd name="T48" fmla="*/ 199 w 275"/>
                <a:gd name="T49" fmla="*/ 12 h 485"/>
                <a:gd name="T50" fmla="*/ 199 w 275"/>
                <a:gd name="T51" fmla="*/ 27 h 485"/>
                <a:gd name="T52" fmla="*/ 199 w 275"/>
                <a:gd name="T53" fmla="*/ 46 h 485"/>
                <a:gd name="T54" fmla="*/ 199 w 275"/>
                <a:gd name="T55" fmla="*/ 67 h 485"/>
                <a:gd name="T56" fmla="*/ 196 w 275"/>
                <a:gd name="T57" fmla="*/ 88 h 485"/>
                <a:gd name="T58" fmla="*/ 194 w 275"/>
                <a:gd name="T59" fmla="*/ 113 h 485"/>
                <a:gd name="T60" fmla="*/ 190 w 275"/>
                <a:gd name="T61" fmla="*/ 136 h 485"/>
                <a:gd name="T62" fmla="*/ 183 w 275"/>
                <a:gd name="T63" fmla="*/ 157 h 485"/>
                <a:gd name="T64" fmla="*/ 178 w 275"/>
                <a:gd name="T65" fmla="*/ 179 h 485"/>
                <a:gd name="T66" fmla="*/ 178 w 275"/>
                <a:gd name="T67" fmla="*/ 179 h 485"/>
                <a:gd name="T68" fmla="*/ 169 w 275"/>
                <a:gd name="T69" fmla="*/ 198 h 485"/>
                <a:gd name="T70" fmla="*/ 158 w 275"/>
                <a:gd name="T71" fmla="*/ 218 h 485"/>
                <a:gd name="T72" fmla="*/ 148 w 275"/>
                <a:gd name="T73" fmla="*/ 239 h 485"/>
                <a:gd name="T74" fmla="*/ 137 w 275"/>
                <a:gd name="T75" fmla="*/ 262 h 485"/>
                <a:gd name="T76" fmla="*/ 137 w 275"/>
                <a:gd name="T77" fmla="*/ 286 h 485"/>
                <a:gd name="T78" fmla="*/ 137 w 275"/>
                <a:gd name="T79" fmla="*/ 309 h 485"/>
                <a:gd name="T80" fmla="*/ 137 w 275"/>
                <a:gd name="T81" fmla="*/ 327 h 485"/>
                <a:gd name="T82" fmla="*/ 137 w 275"/>
                <a:gd name="T83" fmla="*/ 347 h 485"/>
                <a:gd name="T84" fmla="*/ 137 w 275"/>
                <a:gd name="T85" fmla="*/ 364 h 485"/>
                <a:gd name="T86" fmla="*/ 136 w 275"/>
                <a:gd name="T87" fmla="*/ 376 h 485"/>
                <a:gd name="T88" fmla="*/ 136 w 275"/>
                <a:gd name="T89" fmla="*/ 376 h 485"/>
                <a:gd name="T90" fmla="*/ 124 w 275"/>
                <a:gd name="T91" fmla="*/ 385 h 485"/>
                <a:gd name="T92" fmla="*/ 111 w 275"/>
                <a:gd name="T93" fmla="*/ 398 h 485"/>
                <a:gd name="T94" fmla="*/ 99 w 275"/>
                <a:gd name="T95" fmla="*/ 410 h 485"/>
                <a:gd name="T96" fmla="*/ 81 w 275"/>
                <a:gd name="T97" fmla="*/ 421 h 485"/>
                <a:gd name="T98" fmla="*/ 67 w 275"/>
                <a:gd name="T99" fmla="*/ 433 h 485"/>
                <a:gd name="T100" fmla="*/ 52 w 275"/>
                <a:gd name="T101" fmla="*/ 444 h 485"/>
                <a:gd name="T102" fmla="*/ 37 w 275"/>
                <a:gd name="T103" fmla="*/ 456 h 485"/>
                <a:gd name="T104" fmla="*/ 25 w 275"/>
                <a:gd name="T105" fmla="*/ 467 h 485"/>
                <a:gd name="T106" fmla="*/ 9 w 275"/>
                <a:gd name="T107" fmla="*/ 475 h 485"/>
                <a:gd name="T108" fmla="*/ 0 w 275"/>
                <a:gd name="T109" fmla="*/ 484 h 485"/>
                <a:gd name="T110" fmla="*/ 33 w 275"/>
                <a:gd name="T111" fmla="*/ 401 h 4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75" h="485">
                  <a:moveTo>
                    <a:pt x="33" y="401"/>
                  </a:moveTo>
                  <a:lnTo>
                    <a:pt x="44" y="385"/>
                  </a:lnTo>
                  <a:lnTo>
                    <a:pt x="56" y="364"/>
                  </a:lnTo>
                  <a:lnTo>
                    <a:pt x="73" y="334"/>
                  </a:lnTo>
                  <a:lnTo>
                    <a:pt x="88" y="302"/>
                  </a:lnTo>
                  <a:lnTo>
                    <a:pt x="105" y="269"/>
                  </a:lnTo>
                  <a:lnTo>
                    <a:pt x="122" y="233"/>
                  </a:lnTo>
                  <a:lnTo>
                    <a:pt x="136" y="200"/>
                  </a:lnTo>
                  <a:lnTo>
                    <a:pt x="154" y="170"/>
                  </a:lnTo>
                  <a:lnTo>
                    <a:pt x="166" y="147"/>
                  </a:lnTo>
                  <a:lnTo>
                    <a:pt x="177" y="130"/>
                  </a:lnTo>
                  <a:lnTo>
                    <a:pt x="187" y="115"/>
                  </a:lnTo>
                  <a:lnTo>
                    <a:pt x="198" y="101"/>
                  </a:lnTo>
                  <a:lnTo>
                    <a:pt x="210" y="88"/>
                  </a:lnTo>
                  <a:lnTo>
                    <a:pt x="221" y="73"/>
                  </a:lnTo>
                  <a:lnTo>
                    <a:pt x="231" y="58"/>
                  </a:lnTo>
                  <a:lnTo>
                    <a:pt x="242" y="46"/>
                  </a:lnTo>
                  <a:lnTo>
                    <a:pt x="253" y="31"/>
                  </a:lnTo>
                  <a:lnTo>
                    <a:pt x="260" y="18"/>
                  </a:lnTo>
                  <a:lnTo>
                    <a:pt x="267" y="8"/>
                  </a:lnTo>
                  <a:lnTo>
                    <a:pt x="274" y="0"/>
                  </a:lnTo>
                  <a:lnTo>
                    <a:pt x="274" y="2"/>
                  </a:lnTo>
                  <a:lnTo>
                    <a:pt x="274" y="12"/>
                  </a:lnTo>
                  <a:lnTo>
                    <a:pt x="274" y="27"/>
                  </a:lnTo>
                  <a:lnTo>
                    <a:pt x="274" y="46"/>
                  </a:lnTo>
                  <a:lnTo>
                    <a:pt x="274" y="67"/>
                  </a:lnTo>
                  <a:lnTo>
                    <a:pt x="271" y="88"/>
                  </a:lnTo>
                  <a:lnTo>
                    <a:pt x="269" y="113"/>
                  </a:lnTo>
                  <a:lnTo>
                    <a:pt x="265" y="136"/>
                  </a:lnTo>
                  <a:lnTo>
                    <a:pt x="258" y="157"/>
                  </a:lnTo>
                  <a:lnTo>
                    <a:pt x="253" y="179"/>
                  </a:lnTo>
                  <a:lnTo>
                    <a:pt x="244" y="198"/>
                  </a:lnTo>
                  <a:lnTo>
                    <a:pt x="233" y="218"/>
                  </a:lnTo>
                  <a:lnTo>
                    <a:pt x="223" y="239"/>
                  </a:lnTo>
                  <a:lnTo>
                    <a:pt x="210" y="262"/>
                  </a:lnTo>
                  <a:lnTo>
                    <a:pt x="198" y="286"/>
                  </a:lnTo>
                  <a:lnTo>
                    <a:pt x="184" y="309"/>
                  </a:lnTo>
                  <a:lnTo>
                    <a:pt x="172" y="327"/>
                  </a:lnTo>
                  <a:lnTo>
                    <a:pt x="159" y="347"/>
                  </a:lnTo>
                  <a:lnTo>
                    <a:pt x="147" y="364"/>
                  </a:lnTo>
                  <a:lnTo>
                    <a:pt x="136" y="376"/>
                  </a:lnTo>
                  <a:lnTo>
                    <a:pt x="124" y="385"/>
                  </a:lnTo>
                  <a:lnTo>
                    <a:pt x="111" y="398"/>
                  </a:lnTo>
                  <a:lnTo>
                    <a:pt x="99" y="410"/>
                  </a:lnTo>
                  <a:lnTo>
                    <a:pt x="81" y="421"/>
                  </a:lnTo>
                  <a:lnTo>
                    <a:pt x="67" y="433"/>
                  </a:lnTo>
                  <a:lnTo>
                    <a:pt x="52" y="444"/>
                  </a:lnTo>
                  <a:lnTo>
                    <a:pt x="37" y="456"/>
                  </a:lnTo>
                  <a:lnTo>
                    <a:pt x="25" y="467"/>
                  </a:lnTo>
                  <a:lnTo>
                    <a:pt x="9" y="475"/>
                  </a:lnTo>
                  <a:lnTo>
                    <a:pt x="0" y="484"/>
                  </a:lnTo>
                  <a:lnTo>
                    <a:pt x="33" y="40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136"/>
            <p:cNvSpPr>
              <a:spLocks/>
            </p:cNvSpPr>
            <p:nvPr/>
          </p:nvSpPr>
          <p:spPr bwMode="auto">
            <a:xfrm>
              <a:off x="3130" y="2389"/>
              <a:ext cx="274" cy="485"/>
            </a:xfrm>
            <a:custGeom>
              <a:avLst/>
              <a:gdLst>
                <a:gd name="T0" fmla="*/ 33 w 275"/>
                <a:gd name="T1" fmla="*/ 401 h 485"/>
                <a:gd name="T2" fmla="*/ 44 w 275"/>
                <a:gd name="T3" fmla="*/ 385 h 485"/>
                <a:gd name="T4" fmla="*/ 56 w 275"/>
                <a:gd name="T5" fmla="*/ 364 h 485"/>
                <a:gd name="T6" fmla="*/ 73 w 275"/>
                <a:gd name="T7" fmla="*/ 334 h 485"/>
                <a:gd name="T8" fmla="*/ 88 w 275"/>
                <a:gd name="T9" fmla="*/ 302 h 485"/>
                <a:gd name="T10" fmla="*/ 105 w 275"/>
                <a:gd name="T11" fmla="*/ 269 h 485"/>
                <a:gd name="T12" fmla="*/ 122 w 275"/>
                <a:gd name="T13" fmla="*/ 233 h 485"/>
                <a:gd name="T14" fmla="*/ 136 w 275"/>
                <a:gd name="T15" fmla="*/ 200 h 485"/>
                <a:gd name="T16" fmla="*/ 137 w 275"/>
                <a:gd name="T17" fmla="*/ 170 h 485"/>
                <a:gd name="T18" fmla="*/ 137 w 275"/>
                <a:gd name="T19" fmla="*/ 147 h 485"/>
                <a:gd name="T20" fmla="*/ 137 w 275"/>
                <a:gd name="T21" fmla="*/ 130 h 485"/>
                <a:gd name="T22" fmla="*/ 137 w 275"/>
                <a:gd name="T23" fmla="*/ 130 h 485"/>
                <a:gd name="T24" fmla="*/ 137 w 275"/>
                <a:gd name="T25" fmla="*/ 115 h 485"/>
                <a:gd name="T26" fmla="*/ 137 w 275"/>
                <a:gd name="T27" fmla="*/ 101 h 485"/>
                <a:gd name="T28" fmla="*/ 137 w 275"/>
                <a:gd name="T29" fmla="*/ 88 h 485"/>
                <a:gd name="T30" fmla="*/ 146 w 275"/>
                <a:gd name="T31" fmla="*/ 73 h 485"/>
                <a:gd name="T32" fmla="*/ 156 w 275"/>
                <a:gd name="T33" fmla="*/ 58 h 485"/>
                <a:gd name="T34" fmla="*/ 167 w 275"/>
                <a:gd name="T35" fmla="*/ 46 h 485"/>
                <a:gd name="T36" fmla="*/ 178 w 275"/>
                <a:gd name="T37" fmla="*/ 31 h 485"/>
                <a:gd name="T38" fmla="*/ 185 w 275"/>
                <a:gd name="T39" fmla="*/ 18 h 485"/>
                <a:gd name="T40" fmla="*/ 192 w 275"/>
                <a:gd name="T41" fmla="*/ 8 h 485"/>
                <a:gd name="T42" fmla="*/ 199 w 275"/>
                <a:gd name="T43" fmla="*/ 0 h 485"/>
                <a:gd name="T44" fmla="*/ 199 w 275"/>
                <a:gd name="T45" fmla="*/ 0 h 485"/>
                <a:gd name="T46" fmla="*/ 199 w 275"/>
                <a:gd name="T47" fmla="*/ 2 h 485"/>
                <a:gd name="T48" fmla="*/ 199 w 275"/>
                <a:gd name="T49" fmla="*/ 12 h 485"/>
                <a:gd name="T50" fmla="*/ 199 w 275"/>
                <a:gd name="T51" fmla="*/ 27 h 485"/>
                <a:gd name="T52" fmla="*/ 199 w 275"/>
                <a:gd name="T53" fmla="*/ 46 h 485"/>
                <a:gd name="T54" fmla="*/ 199 w 275"/>
                <a:gd name="T55" fmla="*/ 67 h 485"/>
                <a:gd name="T56" fmla="*/ 196 w 275"/>
                <a:gd name="T57" fmla="*/ 88 h 485"/>
                <a:gd name="T58" fmla="*/ 194 w 275"/>
                <a:gd name="T59" fmla="*/ 113 h 485"/>
                <a:gd name="T60" fmla="*/ 190 w 275"/>
                <a:gd name="T61" fmla="*/ 136 h 485"/>
                <a:gd name="T62" fmla="*/ 183 w 275"/>
                <a:gd name="T63" fmla="*/ 157 h 485"/>
                <a:gd name="T64" fmla="*/ 178 w 275"/>
                <a:gd name="T65" fmla="*/ 179 h 485"/>
                <a:gd name="T66" fmla="*/ 178 w 275"/>
                <a:gd name="T67" fmla="*/ 179 h 485"/>
                <a:gd name="T68" fmla="*/ 169 w 275"/>
                <a:gd name="T69" fmla="*/ 198 h 485"/>
                <a:gd name="T70" fmla="*/ 158 w 275"/>
                <a:gd name="T71" fmla="*/ 218 h 485"/>
                <a:gd name="T72" fmla="*/ 148 w 275"/>
                <a:gd name="T73" fmla="*/ 239 h 485"/>
                <a:gd name="T74" fmla="*/ 137 w 275"/>
                <a:gd name="T75" fmla="*/ 262 h 485"/>
                <a:gd name="T76" fmla="*/ 137 w 275"/>
                <a:gd name="T77" fmla="*/ 286 h 485"/>
                <a:gd name="T78" fmla="*/ 137 w 275"/>
                <a:gd name="T79" fmla="*/ 309 h 485"/>
                <a:gd name="T80" fmla="*/ 137 w 275"/>
                <a:gd name="T81" fmla="*/ 327 h 485"/>
                <a:gd name="T82" fmla="*/ 137 w 275"/>
                <a:gd name="T83" fmla="*/ 347 h 485"/>
                <a:gd name="T84" fmla="*/ 137 w 275"/>
                <a:gd name="T85" fmla="*/ 364 h 485"/>
                <a:gd name="T86" fmla="*/ 136 w 275"/>
                <a:gd name="T87" fmla="*/ 376 h 485"/>
                <a:gd name="T88" fmla="*/ 136 w 275"/>
                <a:gd name="T89" fmla="*/ 376 h 485"/>
                <a:gd name="T90" fmla="*/ 124 w 275"/>
                <a:gd name="T91" fmla="*/ 385 h 485"/>
                <a:gd name="T92" fmla="*/ 111 w 275"/>
                <a:gd name="T93" fmla="*/ 398 h 485"/>
                <a:gd name="T94" fmla="*/ 99 w 275"/>
                <a:gd name="T95" fmla="*/ 410 h 485"/>
                <a:gd name="T96" fmla="*/ 81 w 275"/>
                <a:gd name="T97" fmla="*/ 421 h 485"/>
                <a:gd name="T98" fmla="*/ 67 w 275"/>
                <a:gd name="T99" fmla="*/ 433 h 485"/>
                <a:gd name="T100" fmla="*/ 52 w 275"/>
                <a:gd name="T101" fmla="*/ 444 h 485"/>
                <a:gd name="T102" fmla="*/ 37 w 275"/>
                <a:gd name="T103" fmla="*/ 456 h 485"/>
                <a:gd name="T104" fmla="*/ 25 w 275"/>
                <a:gd name="T105" fmla="*/ 467 h 485"/>
                <a:gd name="T106" fmla="*/ 9 w 275"/>
                <a:gd name="T107" fmla="*/ 475 h 485"/>
                <a:gd name="T108" fmla="*/ 0 w 275"/>
                <a:gd name="T109" fmla="*/ 484 h 48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75" h="485">
                  <a:moveTo>
                    <a:pt x="33" y="401"/>
                  </a:moveTo>
                  <a:lnTo>
                    <a:pt x="44" y="385"/>
                  </a:lnTo>
                  <a:lnTo>
                    <a:pt x="56" y="364"/>
                  </a:lnTo>
                  <a:lnTo>
                    <a:pt x="73" y="334"/>
                  </a:lnTo>
                  <a:lnTo>
                    <a:pt x="88" y="302"/>
                  </a:lnTo>
                  <a:lnTo>
                    <a:pt x="105" y="269"/>
                  </a:lnTo>
                  <a:lnTo>
                    <a:pt x="122" y="233"/>
                  </a:lnTo>
                  <a:lnTo>
                    <a:pt x="136" y="200"/>
                  </a:lnTo>
                  <a:lnTo>
                    <a:pt x="154" y="170"/>
                  </a:lnTo>
                  <a:lnTo>
                    <a:pt x="166" y="147"/>
                  </a:lnTo>
                  <a:lnTo>
                    <a:pt x="177" y="130"/>
                  </a:lnTo>
                  <a:lnTo>
                    <a:pt x="187" y="115"/>
                  </a:lnTo>
                  <a:lnTo>
                    <a:pt x="198" y="101"/>
                  </a:lnTo>
                  <a:lnTo>
                    <a:pt x="210" y="88"/>
                  </a:lnTo>
                  <a:lnTo>
                    <a:pt x="221" y="73"/>
                  </a:lnTo>
                  <a:lnTo>
                    <a:pt x="231" y="58"/>
                  </a:lnTo>
                  <a:lnTo>
                    <a:pt x="242" y="46"/>
                  </a:lnTo>
                  <a:lnTo>
                    <a:pt x="253" y="31"/>
                  </a:lnTo>
                  <a:lnTo>
                    <a:pt x="260" y="18"/>
                  </a:lnTo>
                  <a:lnTo>
                    <a:pt x="267" y="8"/>
                  </a:lnTo>
                  <a:lnTo>
                    <a:pt x="274" y="0"/>
                  </a:lnTo>
                  <a:lnTo>
                    <a:pt x="274" y="2"/>
                  </a:lnTo>
                  <a:lnTo>
                    <a:pt x="274" y="12"/>
                  </a:lnTo>
                  <a:lnTo>
                    <a:pt x="274" y="27"/>
                  </a:lnTo>
                  <a:lnTo>
                    <a:pt x="274" y="46"/>
                  </a:lnTo>
                  <a:lnTo>
                    <a:pt x="274" y="67"/>
                  </a:lnTo>
                  <a:lnTo>
                    <a:pt x="271" y="88"/>
                  </a:lnTo>
                  <a:lnTo>
                    <a:pt x="269" y="113"/>
                  </a:lnTo>
                  <a:lnTo>
                    <a:pt x="265" y="136"/>
                  </a:lnTo>
                  <a:lnTo>
                    <a:pt x="258" y="157"/>
                  </a:lnTo>
                  <a:lnTo>
                    <a:pt x="253" y="179"/>
                  </a:lnTo>
                  <a:lnTo>
                    <a:pt x="244" y="198"/>
                  </a:lnTo>
                  <a:lnTo>
                    <a:pt x="233" y="218"/>
                  </a:lnTo>
                  <a:lnTo>
                    <a:pt x="223" y="239"/>
                  </a:lnTo>
                  <a:lnTo>
                    <a:pt x="210" y="262"/>
                  </a:lnTo>
                  <a:lnTo>
                    <a:pt x="198" y="286"/>
                  </a:lnTo>
                  <a:lnTo>
                    <a:pt x="184" y="309"/>
                  </a:lnTo>
                  <a:lnTo>
                    <a:pt x="172" y="327"/>
                  </a:lnTo>
                  <a:lnTo>
                    <a:pt x="159" y="347"/>
                  </a:lnTo>
                  <a:lnTo>
                    <a:pt x="147" y="364"/>
                  </a:lnTo>
                  <a:lnTo>
                    <a:pt x="136" y="376"/>
                  </a:lnTo>
                  <a:lnTo>
                    <a:pt x="124" y="385"/>
                  </a:lnTo>
                  <a:lnTo>
                    <a:pt x="111" y="398"/>
                  </a:lnTo>
                  <a:lnTo>
                    <a:pt x="99" y="410"/>
                  </a:lnTo>
                  <a:lnTo>
                    <a:pt x="81" y="421"/>
                  </a:lnTo>
                  <a:lnTo>
                    <a:pt x="67" y="433"/>
                  </a:lnTo>
                  <a:lnTo>
                    <a:pt x="52" y="444"/>
                  </a:lnTo>
                  <a:lnTo>
                    <a:pt x="37" y="456"/>
                  </a:lnTo>
                  <a:lnTo>
                    <a:pt x="25" y="467"/>
                  </a:lnTo>
                  <a:lnTo>
                    <a:pt x="9" y="475"/>
                  </a:lnTo>
                  <a:lnTo>
                    <a:pt x="0" y="48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37"/>
            <p:cNvSpPr>
              <a:spLocks/>
            </p:cNvSpPr>
            <p:nvPr/>
          </p:nvSpPr>
          <p:spPr bwMode="auto">
            <a:xfrm>
              <a:off x="3065" y="2506"/>
              <a:ext cx="245" cy="446"/>
            </a:xfrm>
            <a:custGeom>
              <a:avLst/>
              <a:gdLst>
                <a:gd name="T0" fmla="*/ 0 w 247"/>
                <a:gd name="T1" fmla="*/ 287 h 447"/>
                <a:gd name="T2" fmla="*/ 12 w 247"/>
                <a:gd name="T3" fmla="*/ 276 h 447"/>
                <a:gd name="T4" fmla="*/ 29 w 247"/>
                <a:gd name="T5" fmla="*/ 264 h 447"/>
                <a:gd name="T6" fmla="*/ 46 w 247"/>
                <a:gd name="T7" fmla="*/ 249 h 447"/>
                <a:gd name="T8" fmla="*/ 61 w 247"/>
                <a:gd name="T9" fmla="*/ 232 h 447"/>
                <a:gd name="T10" fmla="*/ 61 w 247"/>
                <a:gd name="T11" fmla="*/ 223 h 447"/>
                <a:gd name="T12" fmla="*/ 61 w 247"/>
                <a:gd name="T13" fmla="*/ 223 h 447"/>
                <a:gd name="T14" fmla="*/ 61 w 247"/>
                <a:gd name="T15" fmla="*/ 223 h 447"/>
                <a:gd name="T16" fmla="*/ 61 w 247"/>
                <a:gd name="T17" fmla="*/ 223 h 447"/>
                <a:gd name="T18" fmla="*/ 69 w 247"/>
                <a:gd name="T19" fmla="*/ 210 h 447"/>
                <a:gd name="T20" fmla="*/ 82 w 247"/>
                <a:gd name="T21" fmla="*/ 192 h 447"/>
                <a:gd name="T22" fmla="*/ 82 w 247"/>
                <a:gd name="T23" fmla="*/ 192 h 447"/>
                <a:gd name="T24" fmla="*/ 90 w 247"/>
                <a:gd name="T25" fmla="*/ 172 h 447"/>
                <a:gd name="T26" fmla="*/ 99 w 247"/>
                <a:gd name="T27" fmla="*/ 153 h 447"/>
                <a:gd name="T28" fmla="*/ 107 w 247"/>
                <a:gd name="T29" fmla="*/ 132 h 447"/>
                <a:gd name="T30" fmla="*/ 113 w 247"/>
                <a:gd name="T31" fmla="*/ 114 h 447"/>
                <a:gd name="T32" fmla="*/ 116 w 247"/>
                <a:gd name="T33" fmla="*/ 93 h 447"/>
                <a:gd name="T34" fmla="*/ 119 w 247"/>
                <a:gd name="T35" fmla="*/ 73 h 447"/>
                <a:gd name="T36" fmla="*/ 121 w 247"/>
                <a:gd name="T37" fmla="*/ 54 h 447"/>
                <a:gd name="T38" fmla="*/ 123 w 247"/>
                <a:gd name="T39" fmla="*/ 34 h 447"/>
                <a:gd name="T40" fmla="*/ 124 w 247"/>
                <a:gd name="T41" fmla="*/ 17 h 447"/>
                <a:gd name="T42" fmla="*/ 125 w 247"/>
                <a:gd name="T43" fmla="*/ 0 h 447"/>
                <a:gd name="T44" fmla="*/ 125 w 247"/>
                <a:gd name="T45" fmla="*/ 0 h 447"/>
                <a:gd name="T46" fmla="*/ 125 w 247"/>
                <a:gd name="T47" fmla="*/ 4 h 447"/>
                <a:gd name="T48" fmla="*/ 127 w 247"/>
                <a:gd name="T49" fmla="*/ 13 h 447"/>
                <a:gd name="T50" fmla="*/ 130 w 247"/>
                <a:gd name="T51" fmla="*/ 25 h 447"/>
                <a:gd name="T52" fmla="*/ 132 w 247"/>
                <a:gd name="T53" fmla="*/ 42 h 447"/>
                <a:gd name="T54" fmla="*/ 135 w 247"/>
                <a:gd name="T55" fmla="*/ 59 h 447"/>
                <a:gd name="T56" fmla="*/ 137 w 247"/>
                <a:gd name="T57" fmla="*/ 80 h 447"/>
                <a:gd name="T58" fmla="*/ 139 w 247"/>
                <a:gd name="T59" fmla="*/ 101 h 447"/>
                <a:gd name="T60" fmla="*/ 140 w 247"/>
                <a:gd name="T61" fmla="*/ 121 h 447"/>
                <a:gd name="T62" fmla="*/ 139 w 247"/>
                <a:gd name="T63" fmla="*/ 143 h 447"/>
                <a:gd name="T64" fmla="*/ 138 w 247"/>
                <a:gd name="T65" fmla="*/ 160 h 447"/>
                <a:gd name="T66" fmla="*/ 138 w 247"/>
                <a:gd name="T67" fmla="*/ 160 h 447"/>
                <a:gd name="T68" fmla="*/ 135 w 247"/>
                <a:gd name="T69" fmla="*/ 179 h 447"/>
                <a:gd name="T70" fmla="*/ 132 w 247"/>
                <a:gd name="T71" fmla="*/ 197 h 447"/>
                <a:gd name="T72" fmla="*/ 127 w 247"/>
                <a:gd name="T73" fmla="*/ 218 h 447"/>
                <a:gd name="T74" fmla="*/ 121 w 247"/>
                <a:gd name="T75" fmla="*/ 223 h 447"/>
                <a:gd name="T76" fmla="*/ 116 w 247"/>
                <a:gd name="T77" fmla="*/ 223 h 447"/>
                <a:gd name="T78" fmla="*/ 109 w 247"/>
                <a:gd name="T79" fmla="*/ 223 h 447"/>
                <a:gd name="T80" fmla="*/ 95 w 247"/>
                <a:gd name="T81" fmla="*/ 228 h 447"/>
                <a:gd name="T82" fmla="*/ 82 w 247"/>
                <a:gd name="T83" fmla="*/ 244 h 447"/>
                <a:gd name="T84" fmla="*/ 69 w 247"/>
                <a:gd name="T85" fmla="*/ 262 h 447"/>
                <a:gd name="T86" fmla="*/ 61 w 247"/>
                <a:gd name="T87" fmla="*/ 276 h 447"/>
                <a:gd name="T88" fmla="*/ 61 w 247"/>
                <a:gd name="T89" fmla="*/ 276 h 447"/>
                <a:gd name="T90" fmla="*/ 61 w 247"/>
                <a:gd name="T91" fmla="*/ 287 h 447"/>
                <a:gd name="T92" fmla="*/ 61 w 247"/>
                <a:gd name="T93" fmla="*/ 299 h 447"/>
                <a:gd name="T94" fmla="*/ 61 w 247"/>
                <a:gd name="T95" fmla="*/ 312 h 447"/>
                <a:gd name="T96" fmla="*/ 61 w 247"/>
                <a:gd name="T97" fmla="*/ 322 h 447"/>
                <a:gd name="T98" fmla="*/ 60 w 247"/>
                <a:gd name="T99" fmla="*/ 333 h 447"/>
                <a:gd name="T100" fmla="*/ 48 w 247"/>
                <a:gd name="T101" fmla="*/ 343 h 447"/>
                <a:gd name="T102" fmla="*/ 35 w 247"/>
                <a:gd name="T103" fmla="*/ 352 h 447"/>
                <a:gd name="T104" fmla="*/ 25 w 247"/>
                <a:gd name="T105" fmla="*/ 361 h 447"/>
                <a:gd name="T106" fmla="*/ 14 w 247"/>
                <a:gd name="T107" fmla="*/ 366 h 447"/>
                <a:gd name="T108" fmla="*/ 4 w 247"/>
                <a:gd name="T109" fmla="*/ 371 h 447"/>
                <a:gd name="T110" fmla="*/ 0 w 247"/>
                <a:gd name="T111" fmla="*/ 287 h 44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47" h="447">
                  <a:moveTo>
                    <a:pt x="0" y="362"/>
                  </a:moveTo>
                  <a:lnTo>
                    <a:pt x="12" y="351"/>
                  </a:lnTo>
                  <a:lnTo>
                    <a:pt x="29" y="339"/>
                  </a:lnTo>
                  <a:lnTo>
                    <a:pt x="46" y="324"/>
                  </a:lnTo>
                  <a:lnTo>
                    <a:pt x="62" y="307"/>
                  </a:lnTo>
                  <a:lnTo>
                    <a:pt x="81" y="288"/>
                  </a:lnTo>
                  <a:lnTo>
                    <a:pt x="98" y="269"/>
                  </a:lnTo>
                  <a:lnTo>
                    <a:pt x="117" y="248"/>
                  </a:lnTo>
                  <a:lnTo>
                    <a:pt x="131" y="229"/>
                  </a:lnTo>
                  <a:lnTo>
                    <a:pt x="144" y="210"/>
                  </a:lnTo>
                  <a:lnTo>
                    <a:pt x="157" y="192"/>
                  </a:lnTo>
                  <a:lnTo>
                    <a:pt x="165" y="172"/>
                  </a:lnTo>
                  <a:lnTo>
                    <a:pt x="174" y="153"/>
                  </a:lnTo>
                  <a:lnTo>
                    <a:pt x="182" y="132"/>
                  </a:lnTo>
                  <a:lnTo>
                    <a:pt x="191" y="114"/>
                  </a:lnTo>
                  <a:lnTo>
                    <a:pt x="197" y="93"/>
                  </a:lnTo>
                  <a:lnTo>
                    <a:pt x="204" y="73"/>
                  </a:lnTo>
                  <a:lnTo>
                    <a:pt x="207" y="54"/>
                  </a:lnTo>
                  <a:lnTo>
                    <a:pt x="211" y="34"/>
                  </a:lnTo>
                  <a:lnTo>
                    <a:pt x="214" y="17"/>
                  </a:lnTo>
                  <a:lnTo>
                    <a:pt x="216" y="0"/>
                  </a:lnTo>
                  <a:lnTo>
                    <a:pt x="216" y="4"/>
                  </a:lnTo>
                  <a:lnTo>
                    <a:pt x="220" y="13"/>
                  </a:lnTo>
                  <a:lnTo>
                    <a:pt x="225" y="25"/>
                  </a:lnTo>
                  <a:lnTo>
                    <a:pt x="229" y="42"/>
                  </a:lnTo>
                  <a:lnTo>
                    <a:pt x="235" y="59"/>
                  </a:lnTo>
                  <a:lnTo>
                    <a:pt x="239" y="80"/>
                  </a:lnTo>
                  <a:lnTo>
                    <a:pt x="243" y="101"/>
                  </a:lnTo>
                  <a:lnTo>
                    <a:pt x="246" y="121"/>
                  </a:lnTo>
                  <a:lnTo>
                    <a:pt x="243" y="143"/>
                  </a:lnTo>
                  <a:lnTo>
                    <a:pt x="241" y="160"/>
                  </a:lnTo>
                  <a:lnTo>
                    <a:pt x="235" y="179"/>
                  </a:lnTo>
                  <a:lnTo>
                    <a:pt x="229" y="197"/>
                  </a:lnTo>
                  <a:lnTo>
                    <a:pt x="220" y="218"/>
                  </a:lnTo>
                  <a:lnTo>
                    <a:pt x="207" y="240"/>
                  </a:lnTo>
                  <a:lnTo>
                    <a:pt x="197" y="261"/>
                  </a:lnTo>
                  <a:lnTo>
                    <a:pt x="184" y="282"/>
                  </a:lnTo>
                  <a:lnTo>
                    <a:pt x="170" y="303"/>
                  </a:lnTo>
                  <a:lnTo>
                    <a:pt x="157" y="319"/>
                  </a:lnTo>
                  <a:lnTo>
                    <a:pt x="144" y="337"/>
                  </a:lnTo>
                  <a:lnTo>
                    <a:pt x="130" y="351"/>
                  </a:lnTo>
                  <a:lnTo>
                    <a:pt x="117" y="362"/>
                  </a:lnTo>
                  <a:lnTo>
                    <a:pt x="103" y="374"/>
                  </a:lnTo>
                  <a:lnTo>
                    <a:pt x="90" y="387"/>
                  </a:lnTo>
                  <a:lnTo>
                    <a:pt x="75" y="397"/>
                  </a:lnTo>
                  <a:lnTo>
                    <a:pt x="60" y="408"/>
                  </a:lnTo>
                  <a:lnTo>
                    <a:pt x="48" y="418"/>
                  </a:lnTo>
                  <a:lnTo>
                    <a:pt x="35" y="427"/>
                  </a:lnTo>
                  <a:lnTo>
                    <a:pt x="25" y="436"/>
                  </a:lnTo>
                  <a:lnTo>
                    <a:pt x="14" y="441"/>
                  </a:lnTo>
                  <a:lnTo>
                    <a:pt x="4" y="446"/>
                  </a:lnTo>
                  <a:lnTo>
                    <a:pt x="0" y="36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138"/>
            <p:cNvSpPr>
              <a:spLocks/>
            </p:cNvSpPr>
            <p:nvPr/>
          </p:nvSpPr>
          <p:spPr bwMode="auto">
            <a:xfrm>
              <a:off x="3065" y="2506"/>
              <a:ext cx="245" cy="446"/>
            </a:xfrm>
            <a:custGeom>
              <a:avLst/>
              <a:gdLst>
                <a:gd name="T0" fmla="*/ 0 w 247"/>
                <a:gd name="T1" fmla="*/ 287 h 447"/>
                <a:gd name="T2" fmla="*/ 12 w 247"/>
                <a:gd name="T3" fmla="*/ 276 h 447"/>
                <a:gd name="T4" fmla="*/ 29 w 247"/>
                <a:gd name="T5" fmla="*/ 264 h 447"/>
                <a:gd name="T6" fmla="*/ 46 w 247"/>
                <a:gd name="T7" fmla="*/ 249 h 447"/>
                <a:gd name="T8" fmla="*/ 61 w 247"/>
                <a:gd name="T9" fmla="*/ 232 h 447"/>
                <a:gd name="T10" fmla="*/ 61 w 247"/>
                <a:gd name="T11" fmla="*/ 223 h 447"/>
                <a:gd name="T12" fmla="*/ 61 w 247"/>
                <a:gd name="T13" fmla="*/ 223 h 447"/>
                <a:gd name="T14" fmla="*/ 61 w 247"/>
                <a:gd name="T15" fmla="*/ 223 h 447"/>
                <a:gd name="T16" fmla="*/ 61 w 247"/>
                <a:gd name="T17" fmla="*/ 223 h 447"/>
                <a:gd name="T18" fmla="*/ 69 w 247"/>
                <a:gd name="T19" fmla="*/ 210 h 447"/>
                <a:gd name="T20" fmla="*/ 82 w 247"/>
                <a:gd name="T21" fmla="*/ 192 h 447"/>
                <a:gd name="T22" fmla="*/ 82 w 247"/>
                <a:gd name="T23" fmla="*/ 192 h 447"/>
                <a:gd name="T24" fmla="*/ 90 w 247"/>
                <a:gd name="T25" fmla="*/ 172 h 447"/>
                <a:gd name="T26" fmla="*/ 99 w 247"/>
                <a:gd name="T27" fmla="*/ 153 h 447"/>
                <a:gd name="T28" fmla="*/ 107 w 247"/>
                <a:gd name="T29" fmla="*/ 132 h 447"/>
                <a:gd name="T30" fmla="*/ 113 w 247"/>
                <a:gd name="T31" fmla="*/ 114 h 447"/>
                <a:gd name="T32" fmla="*/ 116 w 247"/>
                <a:gd name="T33" fmla="*/ 93 h 447"/>
                <a:gd name="T34" fmla="*/ 119 w 247"/>
                <a:gd name="T35" fmla="*/ 73 h 447"/>
                <a:gd name="T36" fmla="*/ 121 w 247"/>
                <a:gd name="T37" fmla="*/ 54 h 447"/>
                <a:gd name="T38" fmla="*/ 123 w 247"/>
                <a:gd name="T39" fmla="*/ 34 h 447"/>
                <a:gd name="T40" fmla="*/ 124 w 247"/>
                <a:gd name="T41" fmla="*/ 17 h 447"/>
                <a:gd name="T42" fmla="*/ 125 w 247"/>
                <a:gd name="T43" fmla="*/ 0 h 447"/>
                <a:gd name="T44" fmla="*/ 125 w 247"/>
                <a:gd name="T45" fmla="*/ 0 h 447"/>
                <a:gd name="T46" fmla="*/ 125 w 247"/>
                <a:gd name="T47" fmla="*/ 4 h 447"/>
                <a:gd name="T48" fmla="*/ 127 w 247"/>
                <a:gd name="T49" fmla="*/ 13 h 447"/>
                <a:gd name="T50" fmla="*/ 130 w 247"/>
                <a:gd name="T51" fmla="*/ 25 h 447"/>
                <a:gd name="T52" fmla="*/ 132 w 247"/>
                <a:gd name="T53" fmla="*/ 42 h 447"/>
                <a:gd name="T54" fmla="*/ 135 w 247"/>
                <a:gd name="T55" fmla="*/ 59 h 447"/>
                <a:gd name="T56" fmla="*/ 137 w 247"/>
                <a:gd name="T57" fmla="*/ 80 h 447"/>
                <a:gd name="T58" fmla="*/ 139 w 247"/>
                <a:gd name="T59" fmla="*/ 101 h 447"/>
                <a:gd name="T60" fmla="*/ 140 w 247"/>
                <a:gd name="T61" fmla="*/ 121 h 447"/>
                <a:gd name="T62" fmla="*/ 139 w 247"/>
                <a:gd name="T63" fmla="*/ 143 h 447"/>
                <a:gd name="T64" fmla="*/ 138 w 247"/>
                <a:gd name="T65" fmla="*/ 160 h 447"/>
                <a:gd name="T66" fmla="*/ 138 w 247"/>
                <a:gd name="T67" fmla="*/ 160 h 447"/>
                <a:gd name="T68" fmla="*/ 135 w 247"/>
                <a:gd name="T69" fmla="*/ 179 h 447"/>
                <a:gd name="T70" fmla="*/ 132 w 247"/>
                <a:gd name="T71" fmla="*/ 197 h 447"/>
                <a:gd name="T72" fmla="*/ 127 w 247"/>
                <a:gd name="T73" fmla="*/ 218 h 447"/>
                <a:gd name="T74" fmla="*/ 121 w 247"/>
                <a:gd name="T75" fmla="*/ 223 h 447"/>
                <a:gd name="T76" fmla="*/ 116 w 247"/>
                <a:gd name="T77" fmla="*/ 223 h 447"/>
                <a:gd name="T78" fmla="*/ 109 w 247"/>
                <a:gd name="T79" fmla="*/ 223 h 447"/>
                <a:gd name="T80" fmla="*/ 95 w 247"/>
                <a:gd name="T81" fmla="*/ 228 h 447"/>
                <a:gd name="T82" fmla="*/ 82 w 247"/>
                <a:gd name="T83" fmla="*/ 244 h 447"/>
                <a:gd name="T84" fmla="*/ 69 w 247"/>
                <a:gd name="T85" fmla="*/ 262 h 447"/>
                <a:gd name="T86" fmla="*/ 61 w 247"/>
                <a:gd name="T87" fmla="*/ 276 h 447"/>
                <a:gd name="T88" fmla="*/ 61 w 247"/>
                <a:gd name="T89" fmla="*/ 276 h 447"/>
                <a:gd name="T90" fmla="*/ 61 w 247"/>
                <a:gd name="T91" fmla="*/ 287 h 447"/>
                <a:gd name="T92" fmla="*/ 61 w 247"/>
                <a:gd name="T93" fmla="*/ 299 h 447"/>
                <a:gd name="T94" fmla="*/ 61 w 247"/>
                <a:gd name="T95" fmla="*/ 312 h 447"/>
                <a:gd name="T96" fmla="*/ 61 w 247"/>
                <a:gd name="T97" fmla="*/ 322 h 447"/>
                <a:gd name="T98" fmla="*/ 60 w 247"/>
                <a:gd name="T99" fmla="*/ 333 h 447"/>
                <a:gd name="T100" fmla="*/ 48 w 247"/>
                <a:gd name="T101" fmla="*/ 343 h 447"/>
                <a:gd name="T102" fmla="*/ 35 w 247"/>
                <a:gd name="T103" fmla="*/ 352 h 447"/>
                <a:gd name="T104" fmla="*/ 25 w 247"/>
                <a:gd name="T105" fmla="*/ 361 h 447"/>
                <a:gd name="T106" fmla="*/ 14 w 247"/>
                <a:gd name="T107" fmla="*/ 366 h 447"/>
                <a:gd name="T108" fmla="*/ 4 w 247"/>
                <a:gd name="T109" fmla="*/ 371 h 44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47" h="447">
                  <a:moveTo>
                    <a:pt x="0" y="362"/>
                  </a:moveTo>
                  <a:lnTo>
                    <a:pt x="12" y="351"/>
                  </a:lnTo>
                  <a:lnTo>
                    <a:pt x="29" y="339"/>
                  </a:lnTo>
                  <a:lnTo>
                    <a:pt x="46" y="324"/>
                  </a:lnTo>
                  <a:lnTo>
                    <a:pt x="62" y="307"/>
                  </a:lnTo>
                  <a:lnTo>
                    <a:pt x="81" y="288"/>
                  </a:lnTo>
                  <a:lnTo>
                    <a:pt x="98" y="269"/>
                  </a:lnTo>
                  <a:lnTo>
                    <a:pt x="117" y="248"/>
                  </a:lnTo>
                  <a:lnTo>
                    <a:pt x="131" y="229"/>
                  </a:lnTo>
                  <a:lnTo>
                    <a:pt x="144" y="210"/>
                  </a:lnTo>
                  <a:lnTo>
                    <a:pt x="157" y="192"/>
                  </a:lnTo>
                  <a:lnTo>
                    <a:pt x="165" y="172"/>
                  </a:lnTo>
                  <a:lnTo>
                    <a:pt x="174" y="153"/>
                  </a:lnTo>
                  <a:lnTo>
                    <a:pt x="182" y="132"/>
                  </a:lnTo>
                  <a:lnTo>
                    <a:pt x="191" y="114"/>
                  </a:lnTo>
                  <a:lnTo>
                    <a:pt x="197" y="93"/>
                  </a:lnTo>
                  <a:lnTo>
                    <a:pt x="204" y="73"/>
                  </a:lnTo>
                  <a:lnTo>
                    <a:pt x="207" y="54"/>
                  </a:lnTo>
                  <a:lnTo>
                    <a:pt x="211" y="34"/>
                  </a:lnTo>
                  <a:lnTo>
                    <a:pt x="214" y="17"/>
                  </a:lnTo>
                  <a:lnTo>
                    <a:pt x="216" y="0"/>
                  </a:lnTo>
                  <a:lnTo>
                    <a:pt x="216" y="4"/>
                  </a:lnTo>
                  <a:lnTo>
                    <a:pt x="220" y="13"/>
                  </a:lnTo>
                  <a:lnTo>
                    <a:pt x="225" y="25"/>
                  </a:lnTo>
                  <a:lnTo>
                    <a:pt x="229" y="42"/>
                  </a:lnTo>
                  <a:lnTo>
                    <a:pt x="235" y="59"/>
                  </a:lnTo>
                  <a:lnTo>
                    <a:pt x="239" y="80"/>
                  </a:lnTo>
                  <a:lnTo>
                    <a:pt x="243" y="101"/>
                  </a:lnTo>
                  <a:lnTo>
                    <a:pt x="246" y="121"/>
                  </a:lnTo>
                  <a:lnTo>
                    <a:pt x="243" y="143"/>
                  </a:lnTo>
                  <a:lnTo>
                    <a:pt x="241" y="160"/>
                  </a:lnTo>
                  <a:lnTo>
                    <a:pt x="235" y="179"/>
                  </a:lnTo>
                  <a:lnTo>
                    <a:pt x="229" y="197"/>
                  </a:lnTo>
                  <a:lnTo>
                    <a:pt x="220" y="218"/>
                  </a:lnTo>
                  <a:lnTo>
                    <a:pt x="207" y="240"/>
                  </a:lnTo>
                  <a:lnTo>
                    <a:pt x="197" y="261"/>
                  </a:lnTo>
                  <a:lnTo>
                    <a:pt x="184" y="282"/>
                  </a:lnTo>
                  <a:lnTo>
                    <a:pt x="170" y="303"/>
                  </a:lnTo>
                  <a:lnTo>
                    <a:pt x="157" y="319"/>
                  </a:lnTo>
                  <a:lnTo>
                    <a:pt x="144" y="337"/>
                  </a:lnTo>
                  <a:lnTo>
                    <a:pt x="130" y="351"/>
                  </a:lnTo>
                  <a:lnTo>
                    <a:pt x="117" y="362"/>
                  </a:lnTo>
                  <a:lnTo>
                    <a:pt x="103" y="374"/>
                  </a:lnTo>
                  <a:lnTo>
                    <a:pt x="90" y="387"/>
                  </a:lnTo>
                  <a:lnTo>
                    <a:pt x="75" y="397"/>
                  </a:lnTo>
                  <a:lnTo>
                    <a:pt x="60" y="408"/>
                  </a:lnTo>
                  <a:lnTo>
                    <a:pt x="48" y="418"/>
                  </a:lnTo>
                  <a:lnTo>
                    <a:pt x="35" y="427"/>
                  </a:lnTo>
                  <a:lnTo>
                    <a:pt x="25" y="436"/>
                  </a:lnTo>
                  <a:lnTo>
                    <a:pt x="14" y="441"/>
                  </a:lnTo>
                  <a:lnTo>
                    <a:pt x="4" y="44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139"/>
            <p:cNvSpPr>
              <a:spLocks/>
            </p:cNvSpPr>
            <p:nvPr/>
          </p:nvSpPr>
          <p:spPr bwMode="auto">
            <a:xfrm>
              <a:off x="3074" y="2499"/>
              <a:ext cx="250" cy="447"/>
            </a:xfrm>
            <a:custGeom>
              <a:avLst/>
              <a:gdLst>
                <a:gd name="T0" fmla="*/ 0 w 248"/>
                <a:gd name="T1" fmla="*/ 361 h 447"/>
                <a:gd name="T2" fmla="*/ 12 w 248"/>
                <a:gd name="T3" fmla="*/ 350 h 447"/>
                <a:gd name="T4" fmla="*/ 29 w 248"/>
                <a:gd name="T5" fmla="*/ 338 h 447"/>
                <a:gd name="T6" fmla="*/ 46 w 248"/>
                <a:gd name="T7" fmla="*/ 324 h 447"/>
                <a:gd name="T8" fmla="*/ 137 w 248"/>
                <a:gd name="T9" fmla="*/ 306 h 447"/>
                <a:gd name="T10" fmla="*/ 157 w 248"/>
                <a:gd name="T11" fmla="*/ 287 h 447"/>
                <a:gd name="T12" fmla="*/ 176 w 248"/>
                <a:gd name="T13" fmla="*/ 266 h 447"/>
                <a:gd name="T14" fmla="*/ 198 w 248"/>
                <a:gd name="T15" fmla="*/ 248 h 447"/>
                <a:gd name="T16" fmla="*/ 230 w 248"/>
                <a:gd name="T17" fmla="*/ 228 h 447"/>
                <a:gd name="T18" fmla="*/ 258 w 248"/>
                <a:gd name="T19" fmla="*/ 207 h 447"/>
                <a:gd name="T20" fmla="*/ 280 w 248"/>
                <a:gd name="T21" fmla="*/ 188 h 447"/>
                <a:gd name="T22" fmla="*/ 280 w 248"/>
                <a:gd name="T23" fmla="*/ 188 h 447"/>
                <a:gd name="T24" fmla="*/ 296 w 248"/>
                <a:gd name="T25" fmla="*/ 172 h 447"/>
                <a:gd name="T26" fmla="*/ 316 w 248"/>
                <a:gd name="T27" fmla="*/ 151 h 447"/>
                <a:gd name="T28" fmla="*/ 343 w 248"/>
                <a:gd name="T29" fmla="*/ 131 h 447"/>
                <a:gd name="T30" fmla="*/ 356 w 248"/>
                <a:gd name="T31" fmla="*/ 113 h 447"/>
                <a:gd name="T32" fmla="*/ 367 w 248"/>
                <a:gd name="T33" fmla="*/ 92 h 447"/>
                <a:gd name="T34" fmla="*/ 377 w 248"/>
                <a:gd name="T35" fmla="*/ 71 h 447"/>
                <a:gd name="T36" fmla="*/ 383 w 248"/>
                <a:gd name="T37" fmla="*/ 52 h 447"/>
                <a:gd name="T38" fmla="*/ 388 w 248"/>
                <a:gd name="T39" fmla="*/ 34 h 447"/>
                <a:gd name="T40" fmla="*/ 395 w 248"/>
                <a:gd name="T41" fmla="*/ 16 h 447"/>
                <a:gd name="T42" fmla="*/ 395 w 248"/>
                <a:gd name="T43" fmla="*/ 0 h 447"/>
                <a:gd name="T44" fmla="*/ 395 w 248"/>
                <a:gd name="T45" fmla="*/ 0 h 447"/>
                <a:gd name="T46" fmla="*/ 395 w 248"/>
                <a:gd name="T47" fmla="*/ 2 h 447"/>
                <a:gd name="T48" fmla="*/ 401 w 248"/>
                <a:gd name="T49" fmla="*/ 9 h 447"/>
                <a:gd name="T50" fmla="*/ 409 w 248"/>
                <a:gd name="T51" fmla="*/ 23 h 447"/>
                <a:gd name="T52" fmla="*/ 415 w 248"/>
                <a:gd name="T53" fmla="*/ 39 h 447"/>
                <a:gd name="T54" fmla="*/ 425 w 248"/>
                <a:gd name="T55" fmla="*/ 58 h 447"/>
                <a:gd name="T56" fmla="*/ 430 w 248"/>
                <a:gd name="T57" fmla="*/ 80 h 447"/>
                <a:gd name="T58" fmla="*/ 436 w 248"/>
                <a:gd name="T59" fmla="*/ 101 h 447"/>
                <a:gd name="T60" fmla="*/ 442 w 248"/>
                <a:gd name="T61" fmla="*/ 121 h 447"/>
                <a:gd name="T62" fmla="*/ 442 w 248"/>
                <a:gd name="T63" fmla="*/ 142 h 447"/>
                <a:gd name="T64" fmla="*/ 436 w 248"/>
                <a:gd name="T65" fmla="*/ 159 h 447"/>
                <a:gd name="T66" fmla="*/ 436 w 248"/>
                <a:gd name="T67" fmla="*/ 159 h 447"/>
                <a:gd name="T68" fmla="*/ 427 w 248"/>
                <a:gd name="T69" fmla="*/ 179 h 447"/>
                <a:gd name="T70" fmla="*/ 415 w 248"/>
                <a:gd name="T71" fmla="*/ 197 h 447"/>
                <a:gd name="T72" fmla="*/ 401 w 248"/>
                <a:gd name="T73" fmla="*/ 218 h 447"/>
                <a:gd name="T74" fmla="*/ 386 w 248"/>
                <a:gd name="T75" fmla="*/ 239 h 447"/>
                <a:gd name="T76" fmla="*/ 367 w 248"/>
                <a:gd name="T77" fmla="*/ 260 h 447"/>
                <a:gd name="T78" fmla="*/ 349 w 248"/>
                <a:gd name="T79" fmla="*/ 281 h 447"/>
                <a:gd name="T80" fmla="*/ 310 w 248"/>
                <a:gd name="T81" fmla="*/ 300 h 447"/>
                <a:gd name="T82" fmla="*/ 280 w 248"/>
                <a:gd name="T83" fmla="*/ 319 h 447"/>
                <a:gd name="T84" fmla="*/ 254 w 248"/>
                <a:gd name="T85" fmla="*/ 336 h 447"/>
                <a:gd name="T86" fmla="*/ 230 w 248"/>
                <a:gd name="T87" fmla="*/ 349 h 447"/>
                <a:gd name="T88" fmla="*/ 230 w 248"/>
                <a:gd name="T89" fmla="*/ 349 h 447"/>
                <a:gd name="T90" fmla="*/ 198 w 248"/>
                <a:gd name="T91" fmla="*/ 361 h 447"/>
                <a:gd name="T92" fmla="*/ 178 w 248"/>
                <a:gd name="T93" fmla="*/ 374 h 447"/>
                <a:gd name="T94" fmla="*/ 165 w 248"/>
                <a:gd name="T95" fmla="*/ 386 h 447"/>
                <a:gd name="T96" fmla="*/ 151 w 248"/>
                <a:gd name="T97" fmla="*/ 397 h 447"/>
                <a:gd name="T98" fmla="*/ 137 w 248"/>
                <a:gd name="T99" fmla="*/ 407 h 447"/>
                <a:gd name="T100" fmla="*/ 50 w 248"/>
                <a:gd name="T101" fmla="*/ 418 h 447"/>
                <a:gd name="T102" fmla="*/ 37 w 248"/>
                <a:gd name="T103" fmla="*/ 426 h 447"/>
                <a:gd name="T104" fmla="*/ 25 w 248"/>
                <a:gd name="T105" fmla="*/ 435 h 447"/>
                <a:gd name="T106" fmla="*/ 14 w 248"/>
                <a:gd name="T107" fmla="*/ 441 h 447"/>
                <a:gd name="T108" fmla="*/ 4 w 248"/>
                <a:gd name="T109" fmla="*/ 446 h 447"/>
                <a:gd name="T110" fmla="*/ 0 w 248"/>
                <a:gd name="T111" fmla="*/ 361 h 44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48" h="447">
                  <a:moveTo>
                    <a:pt x="0" y="361"/>
                  </a:moveTo>
                  <a:lnTo>
                    <a:pt x="12" y="350"/>
                  </a:lnTo>
                  <a:lnTo>
                    <a:pt x="29" y="338"/>
                  </a:lnTo>
                  <a:lnTo>
                    <a:pt x="46" y="324"/>
                  </a:lnTo>
                  <a:lnTo>
                    <a:pt x="62" y="306"/>
                  </a:lnTo>
                  <a:lnTo>
                    <a:pt x="82" y="287"/>
                  </a:lnTo>
                  <a:lnTo>
                    <a:pt x="101" y="266"/>
                  </a:lnTo>
                  <a:lnTo>
                    <a:pt x="117" y="248"/>
                  </a:lnTo>
                  <a:lnTo>
                    <a:pt x="133" y="228"/>
                  </a:lnTo>
                  <a:lnTo>
                    <a:pt x="147" y="207"/>
                  </a:lnTo>
                  <a:lnTo>
                    <a:pt x="158" y="188"/>
                  </a:lnTo>
                  <a:lnTo>
                    <a:pt x="166" y="172"/>
                  </a:lnTo>
                  <a:lnTo>
                    <a:pt x="175" y="151"/>
                  </a:lnTo>
                  <a:lnTo>
                    <a:pt x="184" y="131"/>
                  </a:lnTo>
                  <a:lnTo>
                    <a:pt x="191" y="113"/>
                  </a:lnTo>
                  <a:lnTo>
                    <a:pt x="198" y="92"/>
                  </a:lnTo>
                  <a:lnTo>
                    <a:pt x="205" y="71"/>
                  </a:lnTo>
                  <a:lnTo>
                    <a:pt x="209" y="52"/>
                  </a:lnTo>
                  <a:lnTo>
                    <a:pt x="212" y="34"/>
                  </a:lnTo>
                  <a:lnTo>
                    <a:pt x="217" y="16"/>
                  </a:lnTo>
                  <a:lnTo>
                    <a:pt x="217" y="0"/>
                  </a:lnTo>
                  <a:lnTo>
                    <a:pt x="217" y="2"/>
                  </a:lnTo>
                  <a:lnTo>
                    <a:pt x="221" y="9"/>
                  </a:lnTo>
                  <a:lnTo>
                    <a:pt x="226" y="23"/>
                  </a:lnTo>
                  <a:lnTo>
                    <a:pt x="230" y="39"/>
                  </a:lnTo>
                  <a:lnTo>
                    <a:pt x="237" y="58"/>
                  </a:lnTo>
                  <a:lnTo>
                    <a:pt x="240" y="80"/>
                  </a:lnTo>
                  <a:lnTo>
                    <a:pt x="244" y="101"/>
                  </a:lnTo>
                  <a:lnTo>
                    <a:pt x="247" y="121"/>
                  </a:lnTo>
                  <a:lnTo>
                    <a:pt x="247" y="142"/>
                  </a:lnTo>
                  <a:lnTo>
                    <a:pt x="244" y="159"/>
                  </a:lnTo>
                  <a:lnTo>
                    <a:pt x="238" y="179"/>
                  </a:lnTo>
                  <a:lnTo>
                    <a:pt x="230" y="197"/>
                  </a:lnTo>
                  <a:lnTo>
                    <a:pt x="221" y="218"/>
                  </a:lnTo>
                  <a:lnTo>
                    <a:pt x="211" y="239"/>
                  </a:lnTo>
                  <a:lnTo>
                    <a:pt x="198" y="260"/>
                  </a:lnTo>
                  <a:lnTo>
                    <a:pt x="186" y="281"/>
                  </a:lnTo>
                  <a:lnTo>
                    <a:pt x="173" y="300"/>
                  </a:lnTo>
                  <a:lnTo>
                    <a:pt x="158" y="319"/>
                  </a:lnTo>
                  <a:lnTo>
                    <a:pt x="145" y="336"/>
                  </a:lnTo>
                  <a:lnTo>
                    <a:pt x="133" y="349"/>
                  </a:lnTo>
                  <a:lnTo>
                    <a:pt x="117" y="361"/>
                  </a:lnTo>
                  <a:lnTo>
                    <a:pt x="103" y="374"/>
                  </a:lnTo>
                  <a:lnTo>
                    <a:pt x="90" y="386"/>
                  </a:lnTo>
                  <a:lnTo>
                    <a:pt x="76" y="397"/>
                  </a:lnTo>
                  <a:lnTo>
                    <a:pt x="62" y="407"/>
                  </a:lnTo>
                  <a:lnTo>
                    <a:pt x="50" y="418"/>
                  </a:lnTo>
                  <a:lnTo>
                    <a:pt x="37" y="426"/>
                  </a:lnTo>
                  <a:lnTo>
                    <a:pt x="25" y="435"/>
                  </a:lnTo>
                  <a:lnTo>
                    <a:pt x="14" y="441"/>
                  </a:lnTo>
                  <a:lnTo>
                    <a:pt x="4" y="446"/>
                  </a:lnTo>
                  <a:lnTo>
                    <a:pt x="0" y="36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140"/>
            <p:cNvSpPr>
              <a:spLocks/>
            </p:cNvSpPr>
            <p:nvPr/>
          </p:nvSpPr>
          <p:spPr bwMode="auto">
            <a:xfrm>
              <a:off x="3074" y="2499"/>
              <a:ext cx="250" cy="447"/>
            </a:xfrm>
            <a:custGeom>
              <a:avLst/>
              <a:gdLst>
                <a:gd name="T0" fmla="*/ 0 w 248"/>
                <a:gd name="T1" fmla="*/ 361 h 447"/>
                <a:gd name="T2" fmla="*/ 12 w 248"/>
                <a:gd name="T3" fmla="*/ 350 h 447"/>
                <a:gd name="T4" fmla="*/ 29 w 248"/>
                <a:gd name="T5" fmla="*/ 338 h 447"/>
                <a:gd name="T6" fmla="*/ 46 w 248"/>
                <a:gd name="T7" fmla="*/ 324 h 447"/>
                <a:gd name="T8" fmla="*/ 137 w 248"/>
                <a:gd name="T9" fmla="*/ 306 h 447"/>
                <a:gd name="T10" fmla="*/ 157 w 248"/>
                <a:gd name="T11" fmla="*/ 287 h 447"/>
                <a:gd name="T12" fmla="*/ 176 w 248"/>
                <a:gd name="T13" fmla="*/ 266 h 447"/>
                <a:gd name="T14" fmla="*/ 198 w 248"/>
                <a:gd name="T15" fmla="*/ 248 h 447"/>
                <a:gd name="T16" fmla="*/ 230 w 248"/>
                <a:gd name="T17" fmla="*/ 228 h 447"/>
                <a:gd name="T18" fmla="*/ 258 w 248"/>
                <a:gd name="T19" fmla="*/ 207 h 447"/>
                <a:gd name="T20" fmla="*/ 280 w 248"/>
                <a:gd name="T21" fmla="*/ 188 h 447"/>
                <a:gd name="T22" fmla="*/ 280 w 248"/>
                <a:gd name="T23" fmla="*/ 188 h 447"/>
                <a:gd name="T24" fmla="*/ 296 w 248"/>
                <a:gd name="T25" fmla="*/ 172 h 447"/>
                <a:gd name="T26" fmla="*/ 316 w 248"/>
                <a:gd name="T27" fmla="*/ 151 h 447"/>
                <a:gd name="T28" fmla="*/ 343 w 248"/>
                <a:gd name="T29" fmla="*/ 131 h 447"/>
                <a:gd name="T30" fmla="*/ 356 w 248"/>
                <a:gd name="T31" fmla="*/ 113 h 447"/>
                <a:gd name="T32" fmla="*/ 367 w 248"/>
                <a:gd name="T33" fmla="*/ 92 h 447"/>
                <a:gd name="T34" fmla="*/ 377 w 248"/>
                <a:gd name="T35" fmla="*/ 71 h 447"/>
                <a:gd name="T36" fmla="*/ 383 w 248"/>
                <a:gd name="T37" fmla="*/ 52 h 447"/>
                <a:gd name="T38" fmla="*/ 388 w 248"/>
                <a:gd name="T39" fmla="*/ 34 h 447"/>
                <a:gd name="T40" fmla="*/ 395 w 248"/>
                <a:gd name="T41" fmla="*/ 16 h 447"/>
                <a:gd name="T42" fmla="*/ 395 w 248"/>
                <a:gd name="T43" fmla="*/ 0 h 447"/>
                <a:gd name="T44" fmla="*/ 395 w 248"/>
                <a:gd name="T45" fmla="*/ 0 h 447"/>
                <a:gd name="T46" fmla="*/ 395 w 248"/>
                <a:gd name="T47" fmla="*/ 2 h 447"/>
                <a:gd name="T48" fmla="*/ 401 w 248"/>
                <a:gd name="T49" fmla="*/ 9 h 447"/>
                <a:gd name="T50" fmla="*/ 409 w 248"/>
                <a:gd name="T51" fmla="*/ 23 h 447"/>
                <a:gd name="T52" fmla="*/ 415 w 248"/>
                <a:gd name="T53" fmla="*/ 39 h 447"/>
                <a:gd name="T54" fmla="*/ 425 w 248"/>
                <a:gd name="T55" fmla="*/ 58 h 447"/>
                <a:gd name="T56" fmla="*/ 430 w 248"/>
                <a:gd name="T57" fmla="*/ 80 h 447"/>
                <a:gd name="T58" fmla="*/ 436 w 248"/>
                <a:gd name="T59" fmla="*/ 101 h 447"/>
                <a:gd name="T60" fmla="*/ 442 w 248"/>
                <a:gd name="T61" fmla="*/ 121 h 447"/>
                <a:gd name="T62" fmla="*/ 442 w 248"/>
                <a:gd name="T63" fmla="*/ 142 h 447"/>
                <a:gd name="T64" fmla="*/ 436 w 248"/>
                <a:gd name="T65" fmla="*/ 159 h 447"/>
                <a:gd name="T66" fmla="*/ 436 w 248"/>
                <a:gd name="T67" fmla="*/ 159 h 447"/>
                <a:gd name="T68" fmla="*/ 427 w 248"/>
                <a:gd name="T69" fmla="*/ 179 h 447"/>
                <a:gd name="T70" fmla="*/ 415 w 248"/>
                <a:gd name="T71" fmla="*/ 197 h 447"/>
                <a:gd name="T72" fmla="*/ 401 w 248"/>
                <a:gd name="T73" fmla="*/ 218 h 447"/>
                <a:gd name="T74" fmla="*/ 386 w 248"/>
                <a:gd name="T75" fmla="*/ 239 h 447"/>
                <a:gd name="T76" fmla="*/ 367 w 248"/>
                <a:gd name="T77" fmla="*/ 260 h 447"/>
                <a:gd name="T78" fmla="*/ 349 w 248"/>
                <a:gd name="T79" fmla="*/ 281 h 447"/>
                <a:gd name="T80" fmla="*/ 310 w 248"/>
                <a:gd name="T81" fmla="*/ 300 h 447"/>
                <a:gd name="T82" fmla="*/ 280 w 248"/>
                <a:gd name="T83" fmla="*/ 319 h 447"/>
                <a:gd name="T84" fmla="*/ 254 w 248"/>
                <a:gd name="T85" fmla="*/ 336 h 447"/>
                <a:gd name="T86" fmla="*/ 230 w 248"/>
                <a:gd name="T87" fmla="*/ 349 h 447"/>
                <a:gd name="T88" fmla="*/ 230 w 248"/>
                <a:gd name="T89" fmla="*/ 349 h 447"/>
                <a:gd name="T90" fmla="*/ 198 w 248"/>
                <a:gd name="T91" fmla="*/ 361 h 447"/>
                <a:gd name="T92" fmla="*/ 178 w 248"/>
                <a:gd name="T93" fmla="*/ 374 h 447"/>
                <a:gd name="T94" fmla="*/ 165 w 248"/>
                <a:gd name="T95" fmla="*/ 386 h 447"/>
                <a:gd name="T96" fmla="*/ 151 w 248"/>
                <a:gd name="T97" fmla="*/ 397 h 447"/>
                <a:gd name="T98" fmla="*/ 137 w 248"/>
                <a:gd name="T99" fmla="*/ 407 h 447"/>
                <a:gd name="T100" fmla="*/ 50 w 248"/>
                <a:gd name="T101" fmla="*/ 418 h 447"/>
                <a:gd name="T102" fmla="*/ 37 w 248"/>
                <a:gd name="T103" fmla="*/ 426 h 447"/>
                <a:gd name="T104" fmla="*/ 25 w 248"/>
                <a:gd name="T105" fmla="*/ 435 h 447"/>
                <a:gd name="T106" fmla="*/ 14 w 248"/>
                <a:gd name="T107" fmla="*/ 441 h 447"/>
                <a:gd name="T108" fmla="*/ 4 w 248"/>
                <a:gd name="T109" fmla="*/ 446 h 44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48" h="447">
                  <a:moveTo>
                    <a:pt x="0" y="361"/>
                  </a:moveTo>
                  <a:lnTo>
                    <a:pt x="12" y="350"/>
                  </a:lnTo>
                  <a:lnTo>
                    <a:pt x="29" y="338"/>
                  </a:lnTo>
                  <a:lnTo>
                    <a:pt x="46" y="324"/>
                  </a:lnTo>
                  <a:lnTo>
                    <a:pt x="62" y="306"/>
                  </a:lnTo>
                  <a:lnTo>
                    <a:pt x="82" y="287"/>
                  </a:lnTo>
                  <a:lnTo>
                    <a:pt x="101" y="266"/>
                  </a:lnTo>
                  <a:lnTo>
                    <a:pt x="117" y="248"/>
                  </a:lnTo>
                  <a:lnTo>
                    <a:pt x="133" y="228"/>
                  </a:lnTo>
                  <a:lnTo>
                    <a:pt x="147" y="207"/>
                  </a:lnTo>
                  <a:lnTo>
                    <a:pt x="158" y="188"/>
                  </a:lnTo>
                  <a:lnTo>
                    <a:pt x="166" y="172"/>
                  </a:lnTo>
                  <a:lnTo>
                    <a:pt x="175" y="151"/>
                  </a:lnTo>
                  <a:lnTo>
                    <a:pt x="184" y="131"/>
                  </a:lnTo>
                  <a:lnTo>
                    <a:pt x="191" y="113"/>
                  </a:lnTo>
                  <a:lnTo>
                    <a:pt x="198" y="92"/>
                  </a:lnTo>
                  <a:lnTo>
                    <a:pt x="205" y="71"/>
                  </a:lnTo>
                  <a:lnTo>
                    <a:pt x="209" y="52"/>
                  </a:lnTo>
                  <a:lnTo>
                    <a:pt x="212" y="34"/>
                  </a:lnTo>
                  <a:lnTo>
                    <a:pt x="217" y="16"/>
                  </a:lnTo>
                  <a:lnTo>
                    <a:pt x="217" y="0"/>
                  </a:lnTo>
                  <a:lnTo>
                    <a:pt x="217" y="2"/>
                  </a:lnTo>
                  <a:lnTo>
                    <a:pt x="221" y="9"/>
                  </a:lnTo>
                  <a:lnTo>
                    <a:pt x="226" y="23"/>
                  </a:lnTo>
                  <a:lnTo>
                    <a:pt x="230" y="39"/>
                  </a:lnTo>
                  <a:lnTo>
                    <a:pt x="237" y="58"/>
                  </a:lnTo>
                  <a:lnTo>
                    <a:pt x="240" y="80"/>
                  </a:lnTo>
                  <a:lnTo>
                    <a:pt x="244" y="101"/>
                  </a:lnTo>
                  <a:lnTo>
                    <a:pt x="247" y="121"/>
                  </a:lnTo>
                  <a:lnTo>
                    <a:pt x="247" y="142"/>
                  </a:lnTo>
                  <a:lnTo>
                    <a:pt x="244" y="159"/>
                  </a:lnTo>
                  <a:lnTo>
                    <a:pt x="238" y="179"/>
                  </a:lnTo>
                  <a:lnTo>
                    <a:pt x="230" y="197"/>
                  </a:lnTo>
                  <a:lnTo>
                    <a:pt x="221" y="218"/>
                  </a:lnTo>
                  <a:lnTo>
                    <a:pt x="211" y="239"/>
                  </a:lnTo>
                  <a:lnTo>
                    <a:pt x="198" y="260"/>
                  </a:lnTo>
                  <a:lnTo>
                    <a:pt x="186" y="281"/>
                  </a:lnTo>
                  <a:lnTo>
                    <a:pt x="173" y="300"/>
                  </a:lnTo>
                  <a:lnTo>
                    <a:pt x="158" y="319"/>
                  </a:lnTo>
                  <a:lnTo>
                    <a:pt x="145" y="336"/>
                  </a:lnTo>
                  <a:lnTo>
                    <a:pt x="133" y="349"/>
                  </a:lnTo>
                  <a:lnTo>
                    <a:pt x="117" y="361"/>
                  </a:lnTo>
                  <a:lnTo>
                    <a:pt x="103" y="374"/>
                  </a:lnTo>
                  <a:lnTo>
                    <a:pt x="90" y="386"/>
                  </a:lnTo>
                  <a:lnTo>
                    <a:pt x="76" y="397"/>
                  </a:lnTo>
                  <a:lnTo>
                    <a:pt x="62" y="407"/>
                  </a:lnTo>
                  <a:lnTo>
                    <a:pt x="50" y="418"/>
                  </a:lnTo>
                  <a:lnTo>
                    <a:pt x="37" y="426"/>
                  </a:lnTo>
                  <a:lnTo>
                    <a:pt x="25" y="435"/>
                  </a:lnTo>
                  <a:lnTo>
                    <a:pt x="14" y="441"/>
                  </a:lnTo>
                  <a:lnTo>
                    <a:pt x="4" y="44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141"/>
            <p:cNvSpPr>
              <a:spLocks/>
            </p:cNvSpPr>
            <p:nvPr/>
          </p:nvSpPr>
          <p:spPr bwMode="auto">
            <a:xfrm>
              <a:off x="3055" y="2607"/>
              <a:ext cx="178" cy="269"/>
            </a:xfrm>
            <a:custGeom>
              <a:avLst/>
              <a:gdLst>
                <a:gd name="T0" fmla="*/ 0 w 178"/>
                <a:gd name="T1" fmla="*/ 337 h 268"/>
                <a:gd name="T2" fmla="*/ 2 w 178"/>
                <a:gd name="T3" fmla="*/ 325 h 268"/>
                <a:gd name="T4" fmla="*/ 4 w 178"/>
                <a:gd name="T5" fmla="*/ 310 h 268"/>
                <a:gd name="T6" fmla="*/ 7 w 178"/>
                <a:gd name="T7" fmla="*/ 293 h 268"/>
                <a:gd name="T8" fmla="*/ 9 w 178"/>
                <a:gd name="T9" fmla="*/ 277 h 268"/>
                <a:gd name="T10" fmla="*/ 14 w 178"/>
                <a:gd name="T11" fmla="*/ 259 h 268"/>
                <a:gd name="T12" fmla="*/ 20 w 178"/>
                <a:gd name="T13" fmla="*/ 243 h 268"/>
                <a:gd name="T14" fmla="*/ 27 w 178"/>
                <a:gd name="T15" fmla="*/ 226 h 268"/>
                <a:gd name="T16" fmla="*/ 32 w 178"/>
                <a:gd name="T17" fmla="*/ 209 h 268"/>
                <a:gd name="T18" fmla="*/ 43 w 178"/>
                <a:gd name="T19" fmla="*/ 121 h 268"/>
                <a:gd name="T20" fmla="*/ 54 w 178"/>
                <a:gd name="T21" fmla="*/ 110 h 268"/>
                <a:gd name="T22" fmla="*/ 54 w 178"/>
                <a:gd name="T23" fmla="*/ 110 h 268"/>
                <a:gd name="T24" fmla="*/ 67 w 178"/>
                <a:gd name="T25" fmla="*/ 101 h 268"/>
                <a:gd name="T26" fmla="*/ 81 w 178"/>
                <a:gd name="T27" fmla="*/ 90 h 268"/>
                <a:gd name="T28" fmla="*/ 96 w 178"/>
                <a:gd name="T29" fmla="*/ 78 h 268"/>
                <a:gd name="T30" fmla="*/ 108 w 178"/>
                <a:gd name="T31" fmla="*/ 67 h 268"/>
                <a:gd name="T32" fmla="*/ 124 w 178"/>
                <a:gd name="T33" fmla="*/ 54 h 268"/>
                <a:gd name="T34" fmla="*/ 136 w 178"/>
                <a:gd name="T35" fmla="*/ 43 h 268"/>
                <a:gd name="T36" fmla="*/ 149 w 178"/>
                <a:gd name="T37" fmla="*/ 31 h 268"/>
                <a:gd name="T38" fmla="*/ 159 w 178"/>
                <a:gd name="T39" fmla="*/ 20 h 268"/>
                <a:gd name="T40" fmla="*/ 168 w 178"/>
                <a:gd name="T41" fmla="*/ 10 h 268"/>
                <a:gd name="T42" fmla="*/ 174 w 178"/>
                <a:gd name="T43" fmla="*/ 0 h 268"/>
                <a:gd name="T44" fmla="*/ 174 w 178"/>
                <a:gd name="T45" fmla="*/ 0 h 268"/>
                <a:gd name="T46" fmla="*/ 174 w 178"/>
                <a:gd name="T47" fmla="*/ 2 h 268"/>
                <a:gd name="T48" fmla="*/ 174 w 178"/>
                <a:gd name="T49" fmla="*/ 10 h 268"/>
                <a:gd name="T50" fmla="*/ 177 w 178"/>
                <a:gd name="T51" fmla="*/ 23 h 268"/>
                <a:gd name="T52" fmla="*/ 177 w 178"/>
                <a:gd name="T53" fmla="*/ 39 h 268"/>
                <a:gd name="T54" fmla="*/ 177 w 178"/>
                <a:gd name="T55" fmla="*/ 59 h 268"/>
                <a:gd name="T56" fmla="*/ 177 w 178"/>
                <a:gd name="T57" fmla="*/ 80 h 268"/>
                <a:gd name="T58" fmla="*/ 174 w 178"/>
                <a:gd name="T59" fmla="*/ 98 h 268"/>
                <a:gd name="T60" fmla="*/ 168 w 178"/>
                <a:gd name="T61" fmla="*/ 117 h 268"/>
                <a:gd name="T62" fmla="*/ 161 w 178"/>
                <a:gd name="T63" fmla="*/ 211 h 268"/>
                <a:gd name="T64" fmla="*/ 153 w 178"/>
                <a:gd name="T65" fmla="*/ 226 h 268"/>
                <a:gd name="T66" fmla="*/ 153 w 178"/>
                <a:gd name="T67" fmla="*/ 226 h 268"/>
                <a:gd name="T68" fmla="*/ 140 w 178"/>
                <a:gd name="T69" fmla="*/ 240 h 268"/>
                <a:gd name="T70" fmla="*/ 128 w 178"/>
                <a:gd name="T71" fmla="*/ 254 h 268"/>
                <a:gd name="T72" fmla="*/ 115 w 178"/>
                <a:gd name="T73" fmla="*/ 268 h 268"/>
                <a:gd name="T74" fmla="*/ 101 w 178"/>
                <a:gd name="T75" fmla="*/ 282 h 268"/>
                <a:gd name="T76" fmla="*/ 85 w 178"/>
                <a:gd name="T77" fmla="*/ 295 h 268"/>
                <a:gd name="T78" fmla="*/ 73 w 178"/>
                <a:gd name="T79" fmla="*/ 307 h 268"/>
                <a:gd name="T80" fmla="*/ 60 w 178"/>
                <a:gd name="T81" fmla="*/ 318 h 268"/>
                <a:gd name="T82" fmla="*/ 50 w 178"/>
                <a:gd name="T83" fmla="*/ 329 h 268"/>
                <a:gd name="T84" fmla="*/ 41 w 178"/>
                <a:gd name="T85" fmla="*/ 335 h 268"/>
                <a:gd name="T86" fmla="*/ 32 w 178"/>
                <a:gd name="T87" fmla="*/ 342 h 268"/>
                <a:gd name="T88" fmla="*/ 0 w 178"/>
                <a:gd name="T89" fmla="*/ 337 h 26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78" h="268">
                  <a:moveTo>
                    <a:pt x="0" y="262"/>
                  </a:moveTo>
                  <a:lnTo>
                    <a:pt x="2" y="250"/>
                  </a:lnTo>
                  <a:lnTo>
                    <a:pt x="4" y="235"/>
                  </a:lnTo>
                  <a:lnTo>
                    <a:pt x="7" y="218"/>
                  </a:lnTo>
                  <a:lnTo>
                    <a:pt x="9" y="202"/>
                  </a:lnTo>
                  <a:lnTo>
                    <a:pt x="14" y="184"/>
                  </a:lnTo>
                  <a:lnTo>
                    <a:pt x="20" y="168"/>
                  </a:lnTo>
                  <a:lnTo>
                    <a:pt x="27" y="151"/>
                  </a:lnTo>
                  <a:lnTo>
                    <a:pt x="32" y="134"/>
                  </a:lnTo>
                  <a:lnTo>
                    <a:pt x="43" y="121"/>
                  </a:lnTo>
                  <a:lnTo>
                    <a:pt x="54" y="110"/>
                  </a:lnTo>
                  <a:lnTo>
                    <a:pt x="67" y="101"/>
                  </a:lnTo>
                  <a:lnTo>
                    <a:pt x="81" y="90"/>
                  </a:lnTo>
                  <a:lnTo>
                    <a:pt x="96" y="78"/>
                  </a:lnTo>
                  <a:lnTo>
                    <a:pt x="108" y="67"/>
                  </a:lnTo>
                  <a:lnTo>
                    <a:pt x="124" y="54"/>
                  </a:lnTo>
                  <a:lnTo>
                    <a:pt x="136" y="43"/>
                  </a:lnTo>
                  <a:lnTo>
                    <a:pt x="149" y="31"/>
                  </a:lnTo>
                  <a:lnTo>
                    <a:pt x="159" y="20"/>
                  </a:lnTo>
                  <a:lnTo>
                    <a:pt x="168" y="10"/>
                  </a:lnTo>
                  <a:lnTo>
                    <a:pt x="174" y="0"/>
                  </a:lnTo>
                  <a:lnTo>
                    <a:pt x="174" y="2"/>
                  </a:lnTo>
                  <a:lnTo>
                    <a:pt x="174" y="10"/>
                  </a:lnTo>
                  <a:lnTo>
                    <a:pt x="177" y="23"/>
                  </a:lnTo>
                  <a:lnTo>
                    <a:pt x="177" y="39"/>
                  </a:lnTo>
                  <a:lnTo>
                    <a:pt x="177" y="59"/>
                  </a:lnTo>
                  <a:lnTo>
                    <a:pt x="177" y="80"/>
                  </a:lnTo>
                  <a:lnTo>
                    <a:pt x="174" y="98"/>
                  </a:lnTo>
                  <a:lnTo>
                    <a:pt x="168" y="117"/>
                  </a:lnTo>
                  <a:lnTo>
                    <a:pt x="161" y="136"/>
                  </a:lnTo>
                  <a:lnTo>
                    <a:pt x="153" y="151"/>
                  </a:lnTo>
                  <a:lnTo>
                    <a:pt x="140" y="165"/>
                  </a:lnTo>
                  <a:lnTo>
                    <a:pt x="128" y="179"/>
                  </a:lnTo>
                  <a:lnTo>
                    <a:pt x="115" y="193"/>
                  </a:lnTo>
                  <a:lnTo>
                    <a:pt x="101" y="207"/>
                  </a:lnTo>
                  <a:lnTo>
                    <a:pt x="85" y="220"/>
                  </a:lnTo>
                  <a:lnTo>
                    <a:pt x="73" y="232"/>
                  </a:lnTo>
                  <a:lnTo>
                    <a:pt x="60" y="243"/>
                  </a:lnTo>
                  <a:lnTo>
                    <a:pt x="50" y="254"/>
                  </a:lnTo>
                  <a:lnTo>
                    <a:pt x="41" y="260"/>
                  </a:lnTo>
                  <a:lnTo>
                    <a:pt x="32" y="267"/>
                  </a:lnTo>
                  <a:lnTo>
                    <a:pt x="0" y="26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142"/>
            <p:cNvSpPr>
              <a:spLocks/>
            </p:cNvSpPr>
            <p:nvPr/>
          </p:nvSpPr>
          <p:spPr bwMode="auto">
            <a:xfrm>
              <a:off x="3055" y="2607"/>
              <a:ext cx="178" cy="269"/>
            </a:xfrm>
            <a:custGeom>
              <a:avLst/>
              <a:gdLst>
                <a:gd name="T0" fmla="*/ 0 w 178"/>
                <a:gd name="T1" fmla="*/ 337 h 268"/>
                <a:gd name="T2" fmla="*/ 2 w 178"/>
                <a:gd name="T3" fmla="*/ 325 h 268"/>
                <a:gd name="T4" fmla="*/ 4 w 178"/>
                <a:gd name="T5" fmla="*/ 310 h 268"/>
                <a:gd name="T6" fmla="*/ 7 w 178"/>
                <a:gd name="T7" fmla="*/ 293 h 268"/>
                <a:gd name="T8" fmla="*/ 9 w 178"/>
                <a:gd name="T9" fmla="*/ 277 h 268"/>
                <a:gd name="T10" fmla="*/ 14 w 178"/>
                <a:gd name="T11" fmla="*/ 259 h 268"/>
                <a:gd name="T12" fmla="*/ 20 w 178"/>
                <a:gd name="T13" fmla="*/ 243 h 268"/>
                <a:gd name="T14" fmla="*/ 27 w 178"/>
                <a:gd name="T15" fmla="*/ 226 h 268"/>
                <a:gd name="T16" fmla="*/ 32 w 178"/>
                <a:gd name="T17" fmla="*/ 209 h 268"/>
                <a:gd name="T18" fmla="*/ 43 w 178"/>
                <a:gd name="T19" fmla="*/ 121 h 268"/>
                <a:gd name="T20" fmla="*/ 54 w 178"/>
                <a:gd name="T21" fmla="*/ 110 h 268"/>
                <a:gd name="T22" fmla="*/ 54 w 178"/>
                <a:gd name="T23" fmla="*/ 110 h 268"/>
                <a:gd name="T24" fmla="*/ 67 w 178"/>
                <a:gd name="T25" fmla="*/ 101 h 268"/>
                <a:gd name="T26" fmla="*/ 81 w 178"/>
                <a:gd name="T27" fmla="*/ 90 h 268"/>
                <a:gd name="T28" fmla="*/ 96 w 178"/>
                <a:gd name="T29" fmla="*/ 78 h 268"/>
                <a:gd name="T30" fmla="*/ 108 w 178"/>
                <a:gd name="T31" fmla="*/ 67 h 268"/>
                <a:gd name="T32" fmla="*/ 124 w 178"/>
                <a:gd name="T33" fmla="*/ 54 h 268"/>
                <a:gd name="T34" fmla="*/ 136 w 178"/>
                <a:gd name="T35" fmla="*/ 43 h 268"/>
                <a:gd name="T36" fmla="*/ 149 w 178"/>
                <a:gd name="T37" fmla="*/ 31 h 268"/>
                <a:gd name="T38" fmla="*/ 159 w 178"/>
                <a:gd name="T39" fmla="*/ 20 h 268"/>
                <a:gd name="T40" fmla="*/ 168 w 178"/>
                <a:gd name="T41" fmla="*/ 10 h 268"/>
                <a:gd name="T42" fmla="*/ 174 w 178"/>
                <a:gd name="T43" fmla="*/ 0 h 268"/>
                <a:gd name="T44" fmla="*/ 174 w 178"/>
                <a:gd name="T45" fmla="*/ 0 h 268"/>
                <a:gd name="T46" fmla="*/ 174 w 178"/>
                <a:gd name="T47" fmla="*/ 2 h 268"/>
                <a:gd name="T48" fmla="*/ 174 w 178"/>
                <a:gd name="T49" fmla="*/ 10 h 268"/>
                <a:gd name="T50" fmla="*/ 177 w 178"/>
                <a:gd name="T51" fmla="*/ 23 h 268"/>
                <a:gd name="T52" fmla="*/ 177 w 178"/>
                <a:gd name="T53" fmla="*/ 39 h 268"/>
                <a:gd name="T54" fmla="*/ 177 w 178"/>
                <a:gd name="T55" fmla="*/ 59 h 268"/>
                <a:gd name="T56" fmla="*/ 177 w 178"/>
                <a:gd name="T57" fmla="*/ 80 h 268"/>
                <a:gd name="T58" fmla="*/ 174 w 178"/>
                <a:gd name="T59" fmla="*/ 98 h 268"/>
                <a:gd name="T60" fmla="*/ 168 w 178"/>
                <a:gd name="T61" fmla="*/ 117 h 268"/>
                <a:gd name="T62" fmla="*/ 161 w 178"/>
                <a:gd name="T63" fmla="*/ 211 h 268"/>
                <a:gd name="T64" fmla="*/ 153 w 178"/>
                <a:gd name="T65" fmla="*/ 226 h 268"/>
                <a:gd name="T66" fmla="*/ 153 w 178"/>
                <a:gd name="T67" fmla="*/ 226 h 268"/>
                <a:gd name="T68" fmla="*/ 140 w 178"/>
                <a:gd name="T69" fmla="*/ 240 h 268"/>
                <a:gd name="T70" fmla="*/ 128 w 178"/>
                <a:gd name="T71" fmla="*/ 254 h 268"/>
                <a:gd name="T72" fmla="*/ 115 w 178"/>
                <a:gd name="T73" fmla="*/ 268 h 268"/>
                <a:gd name="T74" fmla="*/ 101 w 178"/>
                <a:gd name="T75" fmla="*/ 282 h 268"/>
                <a:gd name="T76" fmla="*/ 85 w 178"/>
                <a:gd name="T77" fmla="*/ 295 h 268"/>
                <a:gd name="T78" fmla="*/ 73 w 178"/>
                <a:gd name="T79" fmla="*/ 307 h 268"/>
                <a:gd name="T80" fmla="*/ 60 w 178"/>
                <a:gd name="T81" fmla="*/ 318 h 268"/>
                <a:gd name="T82" fmla="*/ 50 w 178"/>
                <a:gd name="T83" fmla="*/ 329 h 268"/>
                <a:gd name="T84" fmla="*/ 41 w 178"/>
                <a:gd name="T85" fmla="*/ 335 h 268"/>
                <a:gd name="T86" fmla="*/ 32 w 178"/>
                <a:gd name="T87" fmla="*/ 342 h 26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78" h="268">
                  <a:moveTo>
                    <a:pt x="0" y="262"/>
                  </a:moveTo>
                  <a:lnTo>
                    <a:pt x="2" y="250"/>
                  </a:lnTo>
                  <a:lnTo>
                    <a:pt x="4" y="235"/>
                  </a:lnTo>
                  <a:lnTo>
                    <a:pt x="7" y="218"/>
                  </a:lnTo>
                  <a:lnTo>
                    <a:pt x="9" y="202"/>
                  </a:lnTo>
                  <a:lnTo>
                    <a:pt x="14" y="184"/>
                  </a:lnTo>
                  <a:lnTo>
                    <a:pt x="20" y="168"/>
                  </a:lnTo>
                  <a:lnTo>
                    <a:pt x="27" y="151"/>
                  </a:lnTo>
                  <a:lnTo>
                    <a:pt x="32" y="134"/>
                  </a:lnTo>
                  <a:lnTo>
                    <a:pt x="43" y="121"/>
                  </a:lnTo>
                  <a:lnTo>
                    <a:pt x="54" y="110"/>
                  </a:lnTo>
                  <a:lnTo>
                    <a:pt x="67" y="101"/>
                  </a:lnTo>
                  <a:lnTo>
                    <a:pt x="81" y="90"/>
                  </a:lnTo>
                  <a:lnTo>
                    <a:pt x="96" y="78"/>
                  </a:lnTo>
                  <a:lnTo>
                    <a:pt x="108" y="67"/>
                  </a:lnTo>
                  <a:lnTo>
                    <a:pt x="124" y="54"/>
                  </a:lnTo>
                  <a:lnTo>
                    <a:pt x="136" y="43"/>
                  </a:lnTo>
                  <a:lnTo>
                    <a:pt x="149" y="31"/>
                  </a:lnTo>
                  <a:lnTo>
                    <a:pt x="159" y="20"/>
                  </a:lnTo>
                  <a:lnTo>
                    <a:pt x="168" y="10"/>
                  </a:lnTo>
                  <a:lnTo>
                    <a:pt x="174" y="0"/>
                  </a:lnTo>
                  <a:lnTo>
                    <a:pt x="174" y="2"/>
                  </a:lnTo>
                  <a:lnTo>
                    <a:pt x="174" y="10"/>
                  </a:lnTo>
                  <a:lnTo>
                    <a:pt x="177" y="23"/>
                  </a:lnTo>
                  <a:lnTo>
                    <a:pt x="177" y="39"/>
                  </a:lnTo>
                  <a:lnTo>
                    <a:pt x="177" y="59"/>
                  </a:lnTo>
                  <a:lnTo>
                    <a:pt x="177" y="80"/>
                  </a:lnTo>
                  <a:lnTo>
                    <a:pt x="174" y="98"/>
                  </a:lnTo>
                  <a:lnTo>
                    <a:pt x="168" y="117"/>
                  </a:lnTo>
                  <a:lnTo>
                    <a:pt x="161" y="136"/>
                  </a:lnTo>
                  <a:lnTo>
                    <a:pt x="153" y="151"/>
                  </a:lnTo>
                  <a:lnTo>
                    <a:pt x="140" y="165"/>
                  </a:lnTo>
                  <a:lnTo>
                    <a:pt x="128" y="179"/>
                  </a:lnTo>
                  <a:lnTo>
                    <a:pt x="115" y="193"/>
                  </a:lnTo>
                  <a:lnTo>
                    <a:pt x="101" y="207"/>
                  </a:lnTo>
                  <a:lnTo>
                    <a:pt x="85" y="220"/>
                  </a:lnTo>
                  <a:lnTo>
                    <a:pt x="73" y="232"/>
                  </a:lnTo>
                  <a:lnTo>
                    <a:pt x="60" y="243"/>
                  </a:lnTo>
                  <a:lnTo>
                    <a:pt x="50" y="254"/>
                  </a:lnTo>
                  <a:lnTo>
                    <a:pt x="41" y="260"/>
                  </a:lnTo>
                  <a:lnTo>
                    <a:pt x="32" y="26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43"/>
            <p:cNvSpPr>
              <a:spLocks/>
            </p:cNvSpPr>
            <p:nvPr/>
          </p:nvSpPr>
          <p:spPr bwMode="auto">
            <a:xfrm>
              <a:off x="3045" y="2619"/>
              <a:ext cx="178" cy="268"/>
            </a:xfrm>
            <a:custGeom>
              <a:avLst/>
              <a:gdLst>
                <a:gd name="T0" fmla="*/ 0 w 178"/>
                <a:gd name="T1" fmla="*/ 262 h 268"/>
                <a:gd name="T2" fmla="*/ 2 w 178"/>
                <a:gd name="T3" fmla="*/ 250 h 268"/>
                <a:gd name="T4" fmla="*/ 4 w 178"/>
                <a:gd name="T5" fmla="*/ 235 h 268"/>
                <a:gd name="T6" fmla="*/ 6 w 178"/>
                <a:gd name="T7" fmla="*/ 218 h 268"/>
                <a:gd name="T8" fmla="*/ 10 w 178"/>
                <a:gd name="T9" fmla="*/ 202 h 268"/>
                <a:gd name="T10" fmla="*/ 15 w 178"/>
                <a:gd name="T11" fmla="*/ 184 h 268"/>
                <a:gd name="T12" fmla="*/ 18 w 178"/>
                <a:gd name="T13" fmla="*/ 168 h 268"/>
                <a:gd name="T14" fmla="*/ 27 w 178"/>
                <a:gd name="T15" fmla="*/ 151 h 268"/>
                <a:gd name="T16" fmla="*/ 34 w 178"/>
                <a:gd name="T17" fmla="*/ 134 h 268"/>
                <a:gd name="T18" fmla="*/ 43 w 178"/>
                <a:gd name="T19" fmla="*/ 121 h 268"/>
                <a:gd name="T20" fmla="*/ 54 w 178"/>
                <a:gd name="T21" fmla="*/ 110 h 268"/>
                <a:gd name="T22" fmla="*/ 54 w 178"/>
                <a:gd name="T23" fmla="*/ 110 h 268"/>
                <a:gd name="T24" fmla="*/ 68 w 178"/>
                <a:gd name="T25" fmla="*/ 101 h 268"/>
                <a:gd name="T26" fmla="*/ 82 w 178"/>
                <a:gd name="T27" fmla="*/ 90 h 268"/>
                <a:gd name="T28" fmla="*/ 94 w 178"/>
                <a:gd name="T29" fmla="*/ 78 h 268"/>
                <a:gd name="T30" fmla="*/ 109 w 178"/>
                <a:gd name="T31" fmla="*/ 67 h 268"/>
                <a:gd name="T32" fmla="*/ 122 w 178"/>
                <a:gd name="T33" fmla="*/ 54 h 268"/>
                <a:gd name="T34" fmla="*/ 137 w 178"/>
                <a:gd name="T35" fmla="*/ 43 h 268"/>
                <a:gd name="T36" fmla="*/ 147 w 178"/>
                <a:gd name="T37" fmla="*/ 31 h 268"/>
                <a:gd name="T38" fmla="*/ 158 w 178"/>
                <a:gd name="T39" fmla="*/ 20 h 268"/>
                <a:gd name="T40" fmla="*/ 168 w 178"/>
                <a:gd name="T41" fmla="*/ 10 h 268"/>
                <a:gd name="T42" fmla="*/ 174 w 178"/>
                <a:gd name="T43" fmla="*/ 0 h 268"/>
                <a:gd name="T44" fmla="*/ 174 w 178"/>
                <a:gd name="T45" fmla="*/ 0 h 268"/>
                <a:gd name="T46" fmla="*/ 174 w 178"/>
                <a:gd name="T47" fmla="*/ 2 h 268"/>
                <a:gd name="T48" fmla="*/ 174 w 178"/>
                <a:gd name="T49" fmla="*/ 10 h 268"/>
                <a:gd name="T50" fmla="*/ 177 w 178"/>
                <a:gd name="T51" fmla="*/ 23 h 268"/>
                <a:gd name="T52" fmla="*/ 177 w 178"/>
                <a:gd name="T53" fmla="*/ 39 h 268"/>
                <a:gd name="T54" fmla="*/ 177 w 178"/>
                <a:gd name="T55" fmla="*/ 59 h 268"/>
                <a:gd name="T56" fmla="*/ 177 w 178"/>
                <a:gd name="T57" fmla="*/ 80 h 268"/>
                <a:gd name="T58" fmla="*/ 172 w 178"/>
                <a:gd name="T59" fmla="*/ 98 h 268"/>
                <a:gd name="T60" fmla="*/ 168 w 178"/>
                <a:gd name="T61" fmla="*/ 117 h 268"/>
                <a:gd name="T62" fmla="*/ 162 w 178"/>
                <a:gd name="T63" fmla="*/ 136 h 268"/>
                <a:gd name="T64" fmla="*/ 151 w 178"/>
                <a:gd name="T65" fmla="*/ 151 h 268"/>
                <a:gd name="T66" fmla="*/ 151 w 178"/>
                <a:gd name="T67" fmla="*/ 151 h 268"/>
                <a:gd name="T68" fmla="*/ 139 w 178"/>
                <a:gd name="T69" fmla="*/ 165 h 268"/>
                <a:gd name="T70" fmla="*/ 126 w 178"/>
                <a:gd name="T71" fmla="*/ 179 h 268"/>
                <a:gd name="T72" fmla="*/ 114 w 178"/>
                <a:gd name="T73" fmla="*/ 193 h 268"/>
                <a:gd name="T74" fmla="*/ 98 w 178"/>
                <a:gd name="T75" fmla="*/ 207 h 268"/>
                <a:gd name="T76" fmla="*/ 86 w 178"/>
                <a:gd name="T77" fmla="*/ 220 h 268"/>
                <a:gd name="T78" fmla="*/ 73 w 178"/>
                <a:gd name="T79" fmla="*/ 232 h 268"/>
                <a:gd name="T80" fmla="*/ 61 w 178"/>
                <a:gd name="T81" fmla="*/ 243 h 268"/>
                <a:gd name="T82" fmla="*/ 50 w 178"/>
                <a:gd name="T83" fmla="*/ 254 h 268"/>
                <a:gd name="T84" fmla="*/ 40 w 178"/>
                <a:gd name="T85" fmla="*/ 260 h 268"/>
                <a:gd name="T86" fmla="*/ 31 w 178"/>
                <a:gd name="T87" fmla="*/ 267 h 268"/>
                <a:gd name="T88" fmla="*/ 0 w 178"/>
                <a:gd name="T89" fmla="*/ 262 h 26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78" h="268">
                  <a:moveTo>
                    <a:pt x="0" y="262"/>
                  </a:moveTo>
                  <a:lnTo>
                    <a:pt x="2" y="250"/>
                  </a:lnTo>
                  <a:lnTo>
                    <a:pt x="4" y="235"/>
                  </a:lnTo>
                  <a:lnTo>
                    <a:pt x="6" y="218"/>
                  </a:lnTo>
                  <a:lnTo>
                    <a:pt x="10" y="202"/>
                  </a:lnTo>
                  <a:lnTo>
                    <a:pt x="15" y="184"/>
                  </a:lnTo>
                  <a:lnTo>
                    <a:pt x="18" y="168"/>
                  </a:lnTo>
                  <a:lnTo>
                    <a:pt x="27" y="151"/>
                  </a:lnTo>
                  <a:lnTo>
                    <a:pt x="34" y="134"/>
                  </a:lnTo>
                  <a:lnTo>
                    <a:pt x="43" y="121"/>
                  </a:lnTo>
                  <a:lnTo>
                    <a:pt x="54" y="110"/>
                  </a:lnTo>
                  <a:lnTo>
                    <a:pt x="68" y="101"/>
                  </a:lnTo>
                  <a:lnTo>
                    <a:pt x="82" y="90"/>
                  </a:lnTo>
                  <a:lnTo>
                    <a:pt x="94" y="78"/>
                  </a:lnTo>
                  <a:lnTo>
                    <a:pt x="109" y="67"/>
                  </a:lnTo>
                  <a:lnTo>
                    <a:pt x="122" y="54"/>
                  </a:lnTo>
                  <a:lnTo>
                    <a:pt x="137" y="43"/>
                  </a:lnTo>
                  <a:lnTo>
                    <a:pt x="147" y="31"/>
                  </a:lnTo>
                  <a:lnTo>
                    <a:pt x="158" y="20"/>
                  </a:lnTo>
                  <a:lnTo>
                    <a:pt x="168" y="10"/>
                  </a:lnTo>
                  <a:lnTo>
                    <a:pt x="174" y="0"/>
                  </a:lnTo>
                  <a:lnTo>
                    <a:pt x="174" y="2"/>
                  </a:lnTo>
                  <a:lnTo>
                    <a:pt x="174" y="10"/>
                  </a:lnTo>
                  <a:lnTo>
                    <a:pt x="177" y="23"/>
                  </a:lnTo>
                  <a:lnTo>
                    <a:pt x="177" y="39"/>
                  </a:lnTo>
                  <a:lnTo>
                    <a:pt x="177" y="59"/>
                  </a:lnTo>
                  <a:lnTo>
                    <a:pt x="177" y="80"/>
                  </a:lnTo>
                  <a:lnTo>
                    <a:pt x="172" y="98"/>
                  </a:lnTo>
                  <a:lnTo>
                    <a:pt x="168" y="117"/>
                  </a:lnTo>
                  <a:lnTo>
                    <a:pt x="162" y="136"/>
                  </a:lnTo>
                  <a:lnTo>
                    <a:pt x="151" y="151"/>
                  </a:lnTo>
                  <a:lnTo>
                    <a:pt x="139" y="165"/>
                  </a:lnTo>
                  <a:lnTo>
                    <a:pt x="126" y="179"/>
                  </a:lnTo>
                  <a:lnTo>
                    <a:pt x="114" y="193"/>
                  </a:lnTo>
                  <a:lnTo>
                    <a:pt x="98" y="207"/>
                  </a:lnTo>
                  <a:lnTo>
                    <a:pt x="86" y="220"/>
                  </a:lnTo>
                  <a:lnTo>
                    <a:pt x="73" y="232"/>
                  </a:lnTo>
                  <a:lnTo>
                    <a:pt x="61" y="243"/>
                  </a:lnTo>
                  <a:lnTo>
                    <a:pt x="50" y="254"/>
                  </a:lnTo>
                  <a:lnTo>
                    <a:pt x="40" y="260"/>
                  </a:lnTo>
                  <a:lnTo>
                    <a:pt x="31" y="267"/>
                  </a:lnTo>
                  <a:lnTo>
                    <a:pt x="0" y="26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44"/>
            <p:cNvSpPr>
              <a:spLocks/>
            </p:cNvSpPr>
            <p:nvPr/>
          </p:nvSpPr>
          <p:spPr bwMode="auto">
            <a:xfrm>
              <a:off x="3045" y="2619"/>
              <a:ext cx="178" cy="268"/>
            </a:xfrm>
            <a:custGeom>
              <a:avLst/>
              <a:gdLst>
                <a:gd name="T0" fmla="*/ 0 w 178"/>
                <a:gd name="T1" fmla="*/ 262 h 268"/>
                <a:gd name="T2" fmla="*/ 2 w 178"/>
                <a:gd name="T3" fmla="*/ 250 h 268"/>
                <a:gd name="T4" fmla="*/ 4 w 178"/>
                <a:gd name="T5" fmla="*/ 235 h 268"/>
                <a:gd name="T6" fmla="*/ 6 w 178"/>
                <a:gd name="T7" fmla="*/ 218 h 268"/>
                <a:gd name="T8" fmla="*/ 10 w 178"/>
                <a:gd name="T9" fmla="*/ 202 h 268"/>
                <a:gd name="T10" fmla="*/ 15 w 178"/>
                <a:gd name="T11" fmla="*/ 184 h 268"/>
                <a:gd name="T12" fmla="*/ 18 w 178"/>
                <a:gd name="T13" fmla="*/ 168 h 268"/>
                <a:gd name="T14" fmla="*/ 27 w 178"/>
                <a:gd name="T15" fmla="*/ 151 h 268"/>
                <a:gd name="T16" fmla="*/ 34 w 178"/>
                <a:gd name="T17" fmla="*/ 134 h 268"/>
                <a:gd name="T18" fmla="*/ 43 w 178"/>
                <a:gd name="T19" fmla="*/ 121 h 268"/>
                <a:gd name="T20" fmla="*/ 54 w 178"/>
                <a:gd name="T21" fmla="*/ 110 h 268"/>
                <a:gd name="T22" fmla="*/ 54 w 178"/>
                <a:gd name="T23" fmla="*/ 110 h 268"/>
                <a:gd name="T24" fmla="*/ 68 w 178"/>
                <a:gd name="T25" fmla="*/ 101 h 268"/>
                <a:gd name="T26" fmla="*/ 82 w 178"/>
                <a:gd name="T27" fmla="*/ 90 h 268"/>
                <a:gd name="T28" fmla="*/ 94 w 178"/>
                <a:gd name="T29" fmla="*/ 78 h 268"/>
                <a:gd name="T30" fmla="*/ 109 w 178"/>
                <a:gd name="T31" fmla="*/ 67 h 268"/>
                <a:gd name="T32" fmla="*/ 122 w 178"/>
                <a:gd name="T33" fmla="*/ 54 h 268"/>
                <a:gd name="T34" fmla="*/ 137 w 178"/>
                <a:gd name="T35" fmla="*/ 43 h 268"/>
                <a:gd name="T36" fmla="*/ 147 w 178"/>
                <a:gd name="T37" fmla="*/ 31 h 268"/>
                <a:gd name="T38" fmla="*/ 158 w 178"/>
                <a:gd name="T39" fmla="*/ 20 h 268"/>
                <a:gd name="T40" fmla="*/ 168 w 178"/>
                <a:gd name="T41" fmla="*/ 10 h 268"/>
                <a:gd name="T42" fmla="*/ 174 w 178"/>
                <a:gd name="T43" fmla="*/ 0 h 268"/>
                <a:gd name="T44" fmla="*/ 174 w 178"/>
                <a:gd name="T45" fmla="*/ 0 h 268"/>
                <a:gd name="T46" fmla="*/ 174 w 178"/>
                <a:gd name="T47" fmla="*/ 2 h 268"/>
                <a:gd name="T48" fmla="*/ 174 w 178"/>
                <a:gd name="T49" fmla="*/ 10 h 268"/>
                <a:gd name="T50" fmla="*/ 177 w 178"/>
                <a:gd name="T51" fmla="*/ 23 h 268"/>
                <a:gd name="T52" fmla="*/ 177 w 178"/>
                <a:gd name="T53" fmla="*/ 39 h 268"/>
                <a:gd name="T54" fmla="*/ 177 w 178"/>
                <a:gd name="T55" fmla="*/ 59 h 268"/>
                <a:gd name="T56" fmla="*/ 177 w 178"/>
                <a:gd name="T57" fmla="*/ 80 h 268"/>
                <a:gd name="T58" fmla="*/ 172 w 178"/>
                <a:gd name="T59" fmla="*/ 98 h 268"/>
                <a:gd name="T60" fmla="*/ 168 w 178"/>
                <a:gd name="T61" fmla="*/ 117 h 268"/>
                <a:gd name="T62" fmla="*/ 162 w 178"/>
                <a:gd name="T63" fmla="*/ 136 h 268"/>
                <a:gd name="T64" fmla="*/ 151 w 178"/>
                <a:gd name="T65" fmla="*/ 151 h 268"/>
                <a:gd name="T66" fmla="*/ 151 w 178"/>
                <a:gd name="T67" fmla="*/ 151 h 268"/>
                <a:gd name="T68" fmla="*/ 139 w 178"/>
                <a:gd name="T69" fmla="*/ 165 h 268"/>
                <a:gd name="T70" fmla="*/ 126 w 178"/>
                <a:gd name="T71" fmla="*/ 179 h 268"/>
                <a:gd name="T72" fmla="*/ 114 w 178"/>
                <a:gd name="T73" fmla="*/ 193 h 268"/>
                <a:gd name="T74" fmla="*/ 98 w 178"/>
                <a:gd name="T75" fmla="*/ 207 h 268"/>
                <a:gd name="T76" fmla="*/ 86 w 178"/>
                <a:gd name="T77" fmla="*/ 220 h 268"/>
                <a:gd name="T78" fmla="*/ 73 w 178"/>
                <a:gd name="T79" fmla="*/ 232 h 268"/>
                <a:gd name="T80" fmla="*/ 61 w 178"/>
                <a:gd name="T81" fmla="*/ 243 h 268"/>
                <a:gd name="T82" fmla="*/ 50 w 178"/>
                <a:gd name="T83" fmla="*/ 254 h 268"/>
                <a:gd name="T84" fmla="*/ 40 w 178"/>
                <a:gd name="T85" fmla="*/ 260 h 268"/>
                <a:gd name="T86" fmla="*/ 31 w 178"/>
                <a:gd name="T87" fmla="*/ 267 h 26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78" h="268">
                  <a:moveTo>
                    <a:pt x="0" y="262"/>
                  </a:moveTo>
                  <a:lnTo>
                    <a:pt x="2" y="250"/>
                  </a:lnTo>
                  <a:lnTo>
                    <a:pt x="4" y="235"/>
                  </a:lnTo>
                  <a:lnTo>
                    <a:pt x="6" y="218"/>
                  </a:lnTo>
                  <a:lnTo>
                    <a:pt x="10" y="202"/>
                  </a:lnTo>
                  <a:lnTo>
                    <a:pt x="15" y="184"/>
                  </a:lnTo>
                  <a:lnTo>
                    <a:pt x="18" y="168"/>
                  </a:lnTo>
                  <a:lnTo>
                    <a:pt x="27" y="151"/>
                  </a:lnTo>
                  <a:lnTo>
                    <a:pt x="34" y="134"/>
                  </a:lnTo>
                  <a:lnTo>
                    <a:pt x="43" y="121"/>
                  </a:lnTo>
                  <a:lnTo>
                    <a:pt x="54" y="110"/>
                  </a:lnTo>
                  <a:lnTo>
                    <a:pt x="68" y="101"/>
                  </a:lnTo>
                  <a:lnTo>
                    <a:pt x="82" y="90"/>
                  </a:lnTo>
                  <a:lnTo>
                    <a:pt x="94" y="78"/>
                  </a:lnTo>
                  <a:lnTo>
                    <a:pt x="109" y="67"/>
                  </a:lnTo>
                  <a:lnTo>
                    <a:pt x="122" y="54"/>
                  </a:lnTo>
                  <a:lnTo>
                    <a:pt x="137" y="43"/>
                  </a:lnTo>
                  <a:lnTo>
                    <a:pt x="147" y="31"/>
                  </a:lnTo>
                  <a:lnTo>
                    <a:pt x="158" y="20"/>
                  </a:lnTo>
                  <a:lnTo>
                    <a:pt x="168" y="10"/>
                  </a:lnTo>
                  <a:lnTo>
                    <a:pt x="174" y="0"/>
                  </a:lnTo>
                  <a:lnTo>
                    <a:pt x="174" y="2"/>
                  </a:lnTo>
                  <a:lnTo>
                    <a:pt x="174" y="10"/>
                  </a:lnTo>
                  <a:lnTo>
                    <a:pt x="177" y="23"/>
                  </a:lnTo>
                  <a:lnTo>
                    <a:pt x="177" y="39"/>
                  </a:lnTo>
                  <a:lnTo>
                    <a:pt x="177" y="59"/>
                  </a:lnTo>
                  <a:lnTo>
                    <a:pt x="177" y="80"/>
                  </a:lnTo>
                  <a:lnTo>
                    <a:pt x="172" y="98"/>
                  </a:lnTo>
                  <a:lnTo>
                    <a:pt x="168" y="117"/>
                  </a:lnTo>
                  <a:lnTo>
                    <a:pt x="162" y="136"/>
                  </a:lnTo>
                  <a:lnTo>
                    <a:pt x="151" y="151"/>
                  </a:lnTo>
                  <a:lnTo>
                    <a:pt x="139" y="165"/>
                  </a:lnTo>
                  <a:lnTo>
                    <a:pt x="126" y="179"/>
                  </a:lnTo>
                  <a:lnTo>
                    <a:pt x="114" y="193"/>
                  </a:lnTo>
                  <a:lnTo>
                    <a:pt x="98" y="207"/>
                  </a:lnTo>
                  <a:lnTo>
                    <a:pt x="86" y="220"/>
                  </a:lnTo>
                  <a:lnTo>
                    <a:pt x="73" y="232"/>
                  </a:lnTo>
                  <a:lnTo>
                    <a:pt x="61" y="243"/>
                  </a:lnTo>
                  <a:lnTo>
                    <a:pt x="50" y="254"/>
                  </a:lnTo>
                  <a:lnTo>
                    <a:pt x="40" y="260"/>
                  </a:lnTo>
                  <a:lnTo>
                    <a:pt x="31" y="26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45"/>
            <p:cNvSpPr>
              <a:spLocks/>
            </p:cNvSpPr>
            <p:nvPr/>
          </p:nvSpPr>
          <p:spPr bwMode="auto">
            <a:xfrm>
              <a:off x="3550" y="1896"/>
              <a:ext cx="356" cy="671"/>
            </a:xfrm>
            <a:custGeom>
              <a:avLst/>
              <a:gdLst>
                <a:gd name="T0" fmla="*/ 6 w 357"/>
                <a:gd name="T1" fmla="*/ 708 h 670"/>
                <a:gd name="T2" fmla="*/ 25 w 357"/>
                <a:gd name="T3" fmla="*/ 649 h 670"/>
                <a:gd name="T4" fmla="*/ 52 w 357"/>
                <a:gd name="T5" fmla="*/ 580 h 670"/>
                <a:gd name="T6" fmla="*/ 82 w 357"/>
                <a:gd name="T7" fmla="*/ 508 h 670"/>
                <a:gd name="T8" fmla="*/ 115 w 357"/>
                <a:gd name="T9" fmla="*/ 446 h 670"/>
                <a:gd name="T10" fmla="*/ 132 w 357"/>
                <a:gd name="T11" fmla="*/ 419 h 670"/>
                <a:gd name="T12" fmla="*/ 163 w 357"/>
                <a:gd name="T13" fmla="*/ 300 h 670"/>
                <a:gd name="T14" fmla="*/ 178 w 357"/>
                <a:gd name="T15" fmla="*/ 258 h 670"/>
                <a:gd name="T16" fmla="*/ 178 w 357"/>
                <a:gd name="T17" fmla="*/ 220 h 670"/>
                <a:gd name="T18" fmla="*/ 178 w 357"/>
                <a:gd name="T19" fmla="*/ 184 h 670"/>
                <a:gd name="T20" fmla="*/ 178 w 357"/>
                <a:gd name="T21" fmla="*/ 150 h 670"/>
                <a:gd name="T22" fmla="*/ 178 w 357"/>
                <a:gd name="T23" fmla="*/ 134 h 670"/>
                <a:gd name="T24" fmla="*/ 178 w 357"/>
                <a:gd name="T25" fmla="*/ 97 h 670"/>
                <a:gd name="T26" fmla="*/ 194 w 357"/>
                <a:gd name="T27" fmla="*/ 60 h 670"/>
                <a:gd name="T28" fmla="*/ 219 w 357"/>
                <a:gd name="T29" fmla="*/ 26 h 670"/>
                <a:gd name="T30" fmla="*/ 249 w 357"/>
                <a:gd name="T31" fmla="*/ 3 h 670"/>
                <a:gd name="T32" fmla="*/ 263 w 357"/>
                <a:gd name="T33" fmla="*/ 0 h 670"/>
                <a:gd name="T34" fmla="*/ 263 w 357"/>
                <a:gd name="T35" fmla="*/ 7 h 670"/>
                <a:gd name="T36" fmla="*/ 270 w 357"/>
                <a:gd name="T37" fmla="*/ 33 h 670"/>
                <a:gd name="T38" fmla="*/ 274 w 357"/>
                <a:gd name="T39" fmla="*/ 67 h 670"/>
                <a:gd name="T40" fmla="*/ 281 w 357"/>
                <a:gd name="T41" fmla="*/ 104 h 670"/>
                <a:gd name="T42" fmla="*/ 281 w 357"/>
                <a:gd name="T43" fmla="*/ 140 h 670"/>
                <a:gd name="T44" fmla="*/ 281 w 357"/>
                <a:gd name="T45" fmla="*/ 159 h 670"/>
                <a:gd name="T46" fmla="*/ 281 w 357"/>
                <a:gd name="T47" fmla="*/ 203 h 670"/>
                <a:gd name="T48" fmla="*/ 276 w 357"/>
                <a:gd name="T49" fmla="*/ 254 h 670"/>
                <a:gd name="T50" fmla="*/ 267 w 357"/>
                <a:gd name="T51" fmla="*/ 304 h 670"/>
                <a:gd name="T52" fmla="*/ 257 w 357"/>
                <a:gd name="T53" fmla="*/ 426 h 670"/>
                <a:gd name="T54" fmla="*/ 251 w 357"/>
                <a:gd name="T55" fmla="*/ 446 h 670"/>
                <a:gd name="T56" fmla="*/ 223 w 357"/>
                <a:gd name="T57" fmla="*/ 495 h 670"/>
                <a:gd name="T58" fmla="*/ 178 w 357"/>
                <a:gd name="T59" fmla="*/ 566 h 670"/>
                <a:gd name="T60" fmla="*/ 178 w 357"/>
                <a:gd name="T61" fmla="*/ 638 h 670"/>
                <a:gd name="T62" fmla="*/ 113 w 357"/>
                <a:gd name="T63" fmla="*/ 704 h 670"/>
                <a:gd name="T64" fmla="*/ 57 w 357"/>
                <a:gd name="T65" fmla="*/ 744 h 6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57" h="670">
                  <a:moveTo>
                    <a:pt x="0" y="659"/>
                  </a:moveTo>
                  <a:lnTo>
                    <a:pt x="6" y="633"/>
                  </a:lnTo>
                  <a:lnTo>
                    <a:pt x="14" y="606"/>
                  </a:lnTo>
                  <a:lnTo>
                    <a:pt x="25" y="574"/>
                  </a:lnTo>
                  <a:lnTo>
                    <a:pt x="38" y="538"/>
                  </a:lnTo>
                  <a:lnTo>
                    <a:pt x="52" y="505"/>
                  </a:lnTo>
                  <a:lnTo>
                    <a:pt x="64" y="468"/>
                  </a:lnTo>
                  <a:lnTo>
                    <a:pt x="82" y="433"/>
                  </a:lnTo>
                  <a:lnTo>
                    <a:pt x="98" y="401"/>
                  </a:lnTo>
                  <a:lnTo>
                    <a:pt x="115" y="371"/>
                  </a:lnTo>
                  <a:lnTo>
                    <a:pt x="132" y="344"/>
                  </a:lnTo>
                  <a:lnTo>
                    <a:pt x="149" y="321"/>
                  </a:lnTo>
                  <a:lnTo>
                    <a:pt x="163" y="300"/>
                  </a:lnTo>
                  <a:lnTo>
                    <a:pt x="176" y="279"/>
                  </a:lnTo>
                  <a:lnTo>
                    <a:pt x="188" y="258"/>
                  </a:lnTo>
                  <a:lnTo>
                    <a:pt x="197" y="237"/>
                  </a:lnTo>
                  <a:lnTo>
                    <a:pt x="206" y="220"/>
                  </a:lnTo>
                  <a:lnTo>
                    <a:pt x="213" y="201"/>
                  </a:lnTo>
                  <a:lnTo>
                    <a:pt x="218" y="184"/>
                  </a:lnTo>
                  <a:lnTo>
                    <a:pt x="223" y="168"/>
                  </a:lnTo>
                  <a:lnTo>
                    <a:pt x="227" y="150"/>
                  </a:lnTo>
                  <a:lnTo>
                    <a:pt x="231" y="134"/>
                  </a:lnTo>
                  <a:lnTo>
                    <a:pt x="238" y="117"/>
                  </a:lnTo>
                  <a:lnTo>
                    <a:pt x="246" y="97"/>
                  </a:lnTo>
                  <a:lnTo>
                    <a:pt x="257" y="79"/>
                  </a:lnTo>
                  <a:lnTo>
                    <a:pt x="269" y="60"/>
                  </a:lnTo>
                  <a:lnTo>
                    <a:pt x="282" y="41"/>
                  </a:lnTo>
                  <a:lnTo>
                    <a:pt x="294" y="26"/>
                  </a:lnTo>
                  <a:lnTo>
                    <a:pt x="309" y="14"/>
                  </a:lnTo>
                  <a:lnTo>
                    <a:pt x="324" y="3"/>
                  </a:lnTo>
                  <a:lnTo>
                    <a:pt x="338" y="0"/>
                  </a:lnTo>
                  <a:lnTo>
                    <a:pt x="338" y="1"/>
                  </a:lnTo>
                  <a:lnTo>
                    <a:pt x="338" y="7"/>
                  </a:lnTo>
                  <a:lnTo>
                    <a:pt x="342" y="18"/>
                  </a:lnTo>
                  <a:lnTo>
                    <a:pt x="345" y="33"/>
                  </a:lnTo>
                  <a:lnTo>
                    <a:pt x="347" y="48"/>
                  </a:lnTo>
                  <a:lnTo>
                    <a:pt x="349" y="67"/>
                  </a:lnTo>
                  <a:lnTo>
                    <a:pt x="351" y="85"/>
                  </a:lnTo>
                  <a:lnTo>
                    <a:pt x="356" y="104"/>
                  </a:lnTo>
                  <a:lnTo>
                    <a:pt x="356" y="122"/>
                  </a:lnTo>
                  <a:lnTo>
                    <a:pt x="356" y="140"/>
                  </a:lnTo>
                  <a:lnTo>
                    <a:pt x="356" y="159"/>
                  </a:lnTo>
                  <a:lnTo>
                    <a:pt x="356" y="180"/>
                  </a:lnTo>
                  <a:lnTo>
                    <a:pt x="356" y="203"/>
                  </a:lnTo>
                  <a:lnTo>
                    <a:pt x="351" y="228"/>
                  </a:lnTo>
                  <a:lnTo>
                    <a:pt x="351" y="254"/>
                  </a:lnTo>
                  <a:lnTo>
                    <a:pt x="347" y="279"/>
                  </a:lnTo>
                  <a:lnTo>
                    <a:pt x="342" y="304"/>
                  </a:lnTo>
                  <a:lnTo>
                    <a:pt x="338" y="330"/>
                  </a:lnTo>
                  <a:lnTo>
                    <a:pt x="332" y="351"/>
                  </a:lnTo>
                  <a:lnTo>
                    <a:pt x="326" y="371"/>
                  </a:lnTo>
                  <a:lnTo>
                    <a:pt x="315" y="392"/>
                  </a:lnTo>
                  <a:lnTo>
                    <a:pt x="298" y="420"/>
                  </a:lnTo>
                  <a:lnTo>
                    <a:pt x="273" y="454"/>
                  </a:lnTo>
                  <a:lnTo>
                    <a:pt x="243" y="491"/>
                  </a:lnTo>
                  <a:lnTo>
                    <a:pt x="214" y="528"/>
                  </a:lnTo>
                  <a:lnTo>
                    <a:pt x="179" y="563"/>
                  </a:lnTo>
                  <a:lnTo>
                    <a:pt x="145" y="599"/>
                  </a:lnTo>
                  <a:lnTo>
                    <a:pt x="113" y="629"/>
                  </a:lnTo>
                  <a:lnTo>
                    <a:pt x="82" y="654"/>
                  </a:lnTo>
                  <a:lnTo>
                    <a:pt x="57" y="669"/>
                  </a:lnTo>
                  <a:lnTo>
                    <a:pt x="0" y="65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46"/>
            <p:cNvSpPr>
              <a:spLocks/>
            </p:cNvSpPr>
            <p:nvPr/>
          </p:nvSpPr>
          <p:spPr bwMode="auto">
            <a:xfrm>
              <a:off x="3550" y="1896"/>
              <a:ext cx="356" cy="671"/>
            </a:xfrm>
            <a:custGeom>
              <a:avLst/>
              <a:gdLst>
                <a:gd name="T0" fmla="*/ 6 w 357"/>
                <a:gd name="T1" fmla="*/ 708 h 670"/>
                <a:gd name="T2" fmla="*/ 25 w 357"/>
                <a:gd name="T3" fmla="*/ 649 h 670"/>
                <a:gd name="T4" fmla="*/ 52 w 357"/>
                <a:gd name="T5" fmla="*/ 580 h 670"/>
                <a:gd name="T6" fmla="*/ 82 w 357"/>
                <a:gd name="T7" fmla="*/ 508 h 670"/>
                <a:gd name="T8" fmla="*/ 115 w 357"/>
                <a:gd name="T9" fmla="*/ 446 h 670"/>
                <a:gd name="T10" fmla="*/ 132 w 357"/>
                <a:gd name="T11" fmla="*/ 419 h 670"/>
                <a:gd name="T12" fmla="*/ 163 w 357"/>
                <a:gd name="T13" fmla="*/ 300 h 670"/>
                <a:gd name="T14" fmla="*/ 178 w 357"/>
                <a:gd name="T15" fmla="*/ 258 h 670"/>
                <a:gd name="T16" fmla="*/ 178 w 357"/>
                <a:gd name="T17" fmla="*/ 220 h 670"/>
                <a:gd name="T18" fmla="*/ 178 w 357"/>
                <a:gd name="T19" fmla="*/ 184 h 670"/>
                <a:gd name="T20" fmla="*/ 178 w 357"/>
                <a:gd name="T21" fmla="*/ 150 h 670"/>
                <a:gd name="T22" fmla="*/ 178 w 357"/>
                <a:gd name="T23" fmla="*/ 134 h 670"/>
                <a:gd name="T24" fmla="*/ 178 w 357"/>
                <a:gd name="T25" fmla="*/ 97 h 670"/>
                <a:gd name="T26" fmla="*/ 194 w 357"/>
                <a:gd name="T27" fmla="*/ 60 h 670"/>
                <a:gd name="T28" fmla="*/ 219 w 357"/>
                <a:gd name="T29" fmla="*/ 26 h 670"/>
                <a:gd name="T30" fmla="*/ 249 w 357"/>
                <a:gd name="T31" fmla="*/ 3 h 670"/>
                <a:gd name="T32" fmla="*/ 263 w 357"/>
                <a:gd name="T33" fmla="*/ 0 h 670"/>
                <a:gd name="T34" fmla="*/ 263 w 357"/>
                <a:gd name="T35" fmla="*/ 7 h 670"/>
                <a:gd name="T36" fmla="*/ 270 w 357"/>
                <a:gd name="T37" fmla="*/ 33 h 670"/>
                <a:gd name="T38" fmla="*/ 274 w 357"/>
                <a:gd name="T39" fmla="*/ 67 h 670"/>
                <a:gd name="T40" fmla="*/ 281 w 357"/>
                <a:gd name="T41" fmla="*/ 104 h 670"/>
                <a:gd name="T42" fmla="*/ 281 w 357"/>
                <a:gd name="T43" fmla="*/ 140 h 670"/>
                <a:gd name="T44" fmla="*/ 281 w 357"/>
                <a:gd name="T45" fmla="*/ 159 h 670"/>
                <a:gd name="T46" fmla="*/ 281 w 357"/>
                <a:gd name="T47" fmla="*/ 203 h 670"/>
                <a:gd name="T48" fmla="*/ 276 w 357"/>
                <a:gd name="T49" fmla="*/ 254 h 670"/>
                <a:gd name="T50" fmla="*/ 267 w 357"/>
                <a:gd name="T51" fmla="*/ 304 h 670"/>
                <a:gd name="T52" fmla="*/ 257 w 357"/>
                <a:gd name="T53" fmla="*/ 426 h 670"/>
                <a:gd name="T54" fmla="*/ 251 w 357"/>
                <a:gd name="T55" fmla="*/ 446 h 670"/>
                <a:gd name="T56" fmla="*/ 223 w 357"/>
                <a:gd name="T57" fmla="*/ 495 h 670"/>
                <a:gd name="T58" fmla="*/ 178 w 357"/>
                <a:gd name="T59" fmla="*/ 566 h 670"/>
                <a:gd name="T60" fmla="*/ 178 w 357"/>
                <a:gd name="T61" fmla="*/ 638 h 670"/>
                <a:gd name="T62" fmla="*/ 113 w 357"/>
                <a:gd name="T63" fmla="*/ 704 h 670"/>
                <a:gd name="T64" fmla="*/ 57 w 357"/>
                <a:gd name="T65" fmla="*/ 744 h 6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57" h="670">
                  <a:moveTo>
                    <a:pt x="0" y="659"/>
                  </a:moveTo>
                  <a:lnTo>
                    <a:pt x="6" y="633"/>
                  </a:lnTo>
                  <a:lnTo>
                    <a:pt x="14" y="606"/>
                  </a:lnTo>
                  <a:lnTo>
                    <a:pt x="25" y="574"/>
                  </a:lnTo>
                  <a:lnTo>
                    <a:pt x="38" y="538"/>
                  </a:lnTo>
                  <a:lnTo>
                    <a:pt x="52" y="505"/>
                  </a:lnTo>
                  <a:lnTo>
                    <a:pt x="64" y="468"/>
                  </a:lnTo>
                  <a:lnTo>
                    <a:pt x="82" y="433"/>
                  </a:lnTo>
                  <a:lnTo>
                    <a:pt x="98" y="401"/>
                  </a:lnTo>
                  <a:lnTo>
                    <a:pt x="115" y="371"/>
                  </a:lnTo>
                  <a:lnTo>
                    <a:pt x="132" y="344"/>
                  </a:lnTo>
                  <a:lnTo>
                    <a:pt x="149" y="321"/>
                  </a:lnTo>
                  <a:lnTo>
                    <a:pt x="163" y="300"/>
                  </a:lnTo>
                  <a:lnTo>
                    <a:pt x="176" y="279"/>
                  </a:lnTo>
                  <a:lnTo>
                    <a:pt x="188" y="258"/>
                  </a:lnTo>
                  <a:lnTo>
                    <a:pt x="197" y="237"/>
                  </a:lnTo>
                  <a:lnTo>
                    <a:pt x="206" y="220"/>
                  </a:lnTo>
                  <a:lnTo>
                    <a:pt x="213" y="201"/>
                  </a:lnTo>
                  <a:lnTo>
                    <a:pt x="218" y="184"/>
                  </a:lnTo>
                  <a:lnTo>
                    <a:pt x="223" y="168"/>
                  </a:lnTo>
                  <a:lnTo>
                    <a:pt x="227" y="150"/>
                  </a:lnTo>
                  <a:lnTo>
                    <a:pt x="231" y="134"/>
                  </a:lnTo>
                  <a:lnTo>
                    <a:pt x="238" y="117"/>
                  </a:lnTo>
                  <a:lnTo>
                    <a:pt x="246" y="97"/>
                  </a:lnTo>
                  <a:lnTo>
                    <a:pt x="257" y="79"/>
                  </a:lnTo>
                  <a:lnTo>
                    <a:pt x="269" y="60"/>
                  </a:lnTo>
                  <a:lnTo>
                    <a:pt x="282" y="41"/>
                  </a:lnTo>
                  <a:lnTo>
                    <a:pt x="294" y="26"/>
                  </a:lnTo>
                  <a:lnTo>
                    <a:pt x="309" y="14"/>
                  </a:lnTo>
                  <a:lnTo>
                    <a:pt x="324" y="3"/>
                  </a:lnTo>
                  <a:lnTo>
                    <a:pt x="338" y="0"/>
                  </a:lnTo>
                  <a:lnTo>
                    <a:pt x="338" y="1"/>
                  </a:lnTo>
                  <a:lnTo>
                    <a:pt x="338" y="7"/>
                  </a:lnTo>
                  <a:lnTo>
                    <a:pt x="342" y="18"/>
                  </a:lnTo>
                  <a:lnTo>
                    <a:pt x="345" y="33"/>
                  </a:lnTo>
                  <a:lnTo>
                    <a:pt x="347" y="48"/>
                  </a:lnTo>
                  <a:lnTo>
                    <a:pt x="349" y="67"/>
                  </a:lnTo>
                  <a:lnTo>
                    <a:pt x="351" y="85"/>
                  </a:lnTo>
                  <a:lnTo>
                    <a:pt x="356" y="104"/>
                  </a:lnTo>
                  <a:lnTo>
                    <a:pt x="356" y="122"/>
                  </a:lnTo>
                  <a:lnTo>
                    <a:pt x="356" y="140"/>
                  </a:lnTo>
                  <a:lnTo>
                    <a:pt x="356" y="159"/>
                  </a:lnTo>
                  <a:lnTo>
                    <a:pt x="356" y="180"/>
                  </a:lnTo>
                  <a:lnTo>
                    <a:pt x="356" y="203"/>
                  </a:lnTo>
                  <a:lnTo>
                    <a:pt x="351" y="228"/>
                  </a:lnTo>
                  <a:lnTo>
                    <a:pt x="351" y="254"/>
                  </a:lnTo>
                  <a:lnTo>
                    <a:pt x="347" y="279"/>
                  </a:lnTo>
                  <a:lnTo>
                    <a:pt x="342" y="304"/>
                  </a:lnTo>
                  <a:lnTo>
                    <a:pt x="338" y="330"/>
                  </a:lnTo>
                  <a:lnTo>
                    <a:pt x="332" y="351"/>
                  </a:lnTo>
                  <a:lnTo>
                    <a:pt x="326" y="371"/>
                  </a:lnTo>
                  <a:lnTo>
                    <a:pt x="315" y="392"/>
                  </a:lnTo>
                  <a:lnTo>
                    <a:pt x="298" y="420"/>
                  </a:lnTo>
                  <a:lnTo>
                    <a:pt x="273" y="454"/>
                  </a:lnTo>
                  <a:lnTo>
                    <a:pt x="243" y="491"/>
                  </a:lnTo>
                  <a:lnTo>
                    <a:pt x="214" y="528"/>
                  </a:lnTo>
                  <a:lnTo>
                    <a:pt x="179" y="563"/>
                  </a:lnTo>
                  <a:lnTo>
                    <a:pt x="145" y="599"/>
                  </a:lnTo>
                  <a:lnTo>
                    <a:pt x="113" y="629"/>
                  </a:lnTo>
                  <a:lnTo>
                    <a:pt x="82" y="654"/>
                  </a:lnTo>
                  <a:lnTo>
                    <a:pt x="57" y="66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47"/>
            <p:cNvSpPr>
              <a:spLocks/>
            </p:cNvSpPr>
            <p:nvPr/>
          </p:nvSpPr>
          <p:spPr bwMode="auto">
            <a:xfrm>
              <a:off x="3540" y="1877"/>
              <a:ext cx="359" cy="672"/>
            </a:xfrm>
            <a:custGeom>
              <a:avLst/>
              <a:gdLst>
                <a:gd name="T0" fmla="*/ 7 w 359"/>
                <a:gd name="T1" fmla="*/ 783 h 670"/>
                <a:gd name="T2" fmla="*/ 26 w 359"/>
                <a:gd name="T3" fmla="*/ 724 h 670"/>
                <a:gd name="T4" fmla="*/ 51 w 359"/>
                <a:gd name="T5" fmla="*/ 655 h 670"/>
                <a:gd name="T6" fmla="*/ 83 w 359"/>
                <a:gd name="T7" fmla="*/ 513 h 670"/>
                <a:gd name="T8" fmla="*/ 117 w 359"/>
                <a:gd name="T9" fmla="*/ 446 h 670"/>
                <a:gd name="T10" fmla="*/ 134 w 359"/>
                <a:gd name="T11" fmla="*/ 419 h 670"/>
                <a:gd name="T12" fmla="*/ 166 w 359"/>
                <a:gd name="T13" fmla="*/ 375 h 670"/>
                <a:gd name="T14" fmla="*/ 189 w 359"/>
                <a:gd name="T15" fmla="*/ 333 h 670"/>
                <a:gd name="T16" fmla="*/ 208 w 359"/>
                <a:gd name="T17" fmla="*/ 295 h 670"/>
                <a:gd name="T18" fmla="*/ 219 w 359"/>
                <a:gd name="T19" fmla="*/ 259 h 670"/>
                <a:gd name="T20" fmla="*/ 226 w 359"/>
                <a:gd name="T21" fmla="*/ 150 h 670"/>
                <a:gd name="T22" fmla="*/ 231 w 359"/>
                <a:gd name="T23" fmla="*/ 134 h 670"/>
                <a:gd name="T24" fmla="*/ 248 w 359"/>
                <a:gd name="T25" fmla="*/ 97 h 670"/>
                <a:gd name="T26" fmla="*/ 269 w 359"/>
                <a:gd name="T27" fmla="*/ 60 h 670"/>
                <a:gd name="T28" fmla="*/ 297 w 359"/>
                <a:gd name="T29" fmla="*/ 26 h 670"/>
                <a:gd name="T30" fmla="*/ 324 w 359"/>
                <a:gd name="T31" fmla="*/ 3 h 670"/>
                <a:gd name="T32" fmla="*/ 339 w 359"/>
                <a:gd name="T33" fmla="*/ 0 h 670"/>
                <a:gd name="T34" fmla="*/ 341 w 359"/>
                <a:gd name="T35" fmla="*/ 7 h 670"/>
                <a:gd name="T36" fmla="*/ 348 w 359"/>
                <a:gd name="T37" fmla="*/ 33 h 670"/>
                <a:gd name="T38" fmla="*/ 351 w 359"/>
                <a:gd name="T39" fmla="*/ 67 h 670"/>
                <a:gd name="T40" fmla="*/ 355 w 359"/>
                <a:gd name="T41" fmla="*/ 104 h 670"/>
                <a:gd name="T42" fmla="*/ 358 w 359"/>
                <a:gd name="T43" fmla="*/ 140 h 670"/>
                <a:gd name="T44" fmla="*/ 358 w 359"/>
                <a:gd name="T45" fmla="*/ 159 h 670"/>
                <a:gd name="T46" fmla="*/ 355 w 359"/>
                <a:gd name="T47" fmla="*/ 278 h 670"/>
                <a:gd name="T48" fmla="*/ 351 w 359"/>
                <a:gd name="T49" fmla="*/ 329 h 670"/>
                <a:gd name="T50" fmla="*/ 345 w 359"/>
                <a:gd name="T51" fmla="*/ 379 h 670"/>
                <a:gd name="T52" fmla="*/ 334 w 359"/>
                <a:gd name="T53" fmla="*/ 426 h 670"/>
                <a:gd name="T54" fmla="*/ 328 w 359"/>
                <a:gd name="T55" fmla="*/ 446 h 670"/>
                <a:gd name="T56" fmla="*/ 299 w 359"/>
                <a:gd name="T57" fmla="*/ 495 h 670"/>
                <a:gd name="T58" fmla="*/ 246 w 359"/>
                <a:gd name="T59" fmla="*/ 629 h 670"/>
                <a:gd name="T60" fmla="*/ 180 w 359"/>
                <a:gd name="T61" fmla="*/ 713 h 670"/>
                <a:gd name="T62" fmla="*/ 113 w 359"/>
                <a:gd name="T63" fmla="*/ 779 h 670"/>
                <a:gd name="T64" fmla="*/ 56 w 359"/>
                <a:gd name="T65" fmla="*/ 819 h 6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59" h="670">
                  <a:moveTo>
                    <a:pt x="0" y="659"/>
                  </a:moveTo>
                  <a:lnTo>
                    <a:pt x="7" y="633"/>
                  </a:lnTo>
                  <a:lnTo>
                    <a:pt x="16" y="606"/>
                  </a:lnTo>
                  <a:lnTo>
                    <a:pt x="26" y="574"/>
                  </a:lnTo>
                  <a:lnTo>
                    <a:pt x="37" y="538"/>
                  </a:lnTo>
                  <a:lnTo>
                    <a:pt x="51" y="505"/>
                  </a:lnTo>
                  <a:lnTo>
                    <a:pt x="67" y="468"/>
                  </a:lnTo>
                  <a:lnTo>
                    <a:pt x="83" y="433"/>
                  </a:lnTo>
                  <a:lnTo>
                    <a:pt x="99" y="401"/>
                  </a:lnTo>
                  <a:lnTo>
                    <a:pt x="117" y="371"/>
                  </a:lnTo>
                  <a:lnTo>
                    <a:pt x="134" y="344"/>
                  </a:lnTo>
                  <a:lnTo>
                    <a:pt x="150" y="321"/>
                  </a:lnTo>
                  <a:lnTo>
                    <a:pt x="166" y="300"/>
                  </a:lnTo>
                  <a:lnTo>
                    <a:pt x="178" y="279"/>
                  </a:lnTo>
                  <a:lnTo>
                    <a:pt x="189" y="258"/>
                  </a:lnTo>
                  <a:lnTo>
                    <a:pt x="200" y="237"/>
                  </a:lnTo>
                  <a:lnTo>
                    <a:pt x="208" y="220"/>
                  </a:lnTo>
                  <a:lnTo>
                    <a:pt x="214" y="201"/>
                  </a:lnTo>
                  <a:lnTo>
                    <a:pt x="219" y="184"/>
                  </a:lnTo>
                  <a:lnTo>
                    <a:pt x="225" y="168"/>
                  </a:lnTo>
                  <a:lnTo>
                    <a:pt x="226" y="150"/>
                  </a:lnTo>
                  <a:lnTo>
                    <a:pt x="231" y="134"/>
                  </a:lnTo>
                  <a:lnTo>
                    <a:pt x="240" y="117"/>
                  </a:lnTo>
                  <a:lnTo>
                    <a:pt x="248" y="97"/>
                  </a:lnTo>
                  <a:lnTo>
                    <a:pt x="258" y="79"/>
                  </a:lnTo>
                  <a:lnTo>
                    <a:pt x="269" y="60"/>
                  </a:lnTo>
                  <a:lnTo>
                    <a:pt x="281" y="41"/>
                  </a:lnTo>
                  <a:lnTo>
                    <a:pt x="297" y="26"/>
                  </a:lnTo>
                  <a:lnTo>
                    <a:pt x="311" y="14"/>
                  </a:lnTo>
                  <a:lnTo>
                    <a:pt x="324" y="3"/>
                  </a:lnTo>
                  <a:lnTo>
                    <a:pt x="339" y="0"/>
                  </a:lnTo>
                  <a:lnTo>
                    <a:pt x="341" y="1"/>
                  </a:lnTo>
                  <a:lnTo>
                    <a:pt x="341" y="7"/>
                  </a:lnTo>
                  <a:lnTo>
                    <a:pt x="343" y="18"/>
                  </a:lnTo>
                  <a:lnTo>
                    <a:pt x="348" y="33"/>
                  </a:lnTo>
                  <a:lnTo>
                    <a:pt x="350" y="48"/>
                  </a:lnTo>
                  <a:lnTo>
                    <a:pt x="351" y="67"/>
                  </a:lnTo>
                  <a:lnTo>
                    <a:pt x="353" y="85"/>
                  </a:lnTo>
                  <a:lnTo>
                    <a:pt x="355" y="104"/>
                  </a:lnTo>
                  <a:lnTo>
                    <a:pt x="358" y="122"/>
                  </a:lnTo>
                  <a:lnTo>
                    <a:pt x="358" y="140"/>
                  </a:lnTo>
                  <a:lnTo>
                    <a:pt x="358" y="159"/>
                  </a:lnTo>
                  <a:lnTo>
                    <a:pt x="358" y="180"/>
                  </a:lnTo>
                  <a:lnTo>
                    <a:pt x="355" y="203"/>
                  </a:lnTo>
                  <a:lnTo>
                    <a:pt x="353" y="228"/>
                  </a:lnTo>
                  <a:lnTo>
                    <a:pt x="351" y="254"/>
                  </a:lnTo>
                  <a:lnTo>
                    <a:pt x="350" y="279"/>
                  </a:lnTo>
                  <a:lnTo>
                    <a:pt x="345" y="304"/>
                  </a:lnTo>
                  <a:lnTo>
                    <a:pt x="341" y="330"/>
                  </a:lnTo>
                  <a:lnTo>
                    <a:pt x="334" y="351"/>
                  </a:lnTo>
                  <a:lnTo>
                    <a:pt x="328" y="371"/>
                  </a:lnTo>
                  <a:lnTo>
                    <a:pt x="318" y="392"/>
                  </a:lnTo>
                  <a:lnTo>
                    <a:pt x="299" y="420"/>
                  </a:lnTo>
                  <a:lnTo>
                    <a:pt x="276" y="454"/>
                  </a:lnTo>
                  <a:lnTo>
                    <a:pt x="246" y="491"/>
                  </a:lnTo>
                  <a:lnTo>
                    <a:pt x="214" y="528"/>
                  </a:lnTo>
                  <a:lnTo>
                    <a:pt x="180" y="563"/>
                  </a:lnTo>
                  <a:lnTo>
                    <a:pt x="147" y="599"/>
                  </a:lnTo>
                  <a:lnTo>
                    <a:pt x="113" y="629"/>
                  </a:lnTo>
                  <a:lnTo>
                    <a:pt x="83" y="654"/>
                  </a:lnTo>
                  <a:lnTo>
                    <a:pt x="56" y="669"/>
                  </a:lnTo>
                  <a:lnTo>
                    <a:pt x="0" y="65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48"/>
            <p:cNvSpPr>
              <a:spLocks/>
            </p:cNvSpPr>
            <p:nvPr/>
          </p:nvSpPr>
          <p:spPr bwMode="auto">
            <a:xfrm>
              <a:off x="3540" y="1877"/>
              <a:ext cx="359" cy="672"/>
            </a:xfrm>
            <a:custGeom>
              <a:avLst/>
              <a:gdLst>
                <a:gd name="T0" fmla="*/ 7 w 359"/>
                <a:gd name="T1" fmla="*/ 783 h 670"/>
                <a:gd name="T2" fmla="*/ 26 w 359"/>
                <a:gd name="T3" fmla="*/ 724 h 670"/>
                <a:gd name="T4" fmla="*/ 51 w 359"/>
                <a:gd name="T5" fmla="*/ 655 h 670"/>
                <a:gd name="T6" fmla="*/ 83 w 359"/>
                <a:gd name="T7" fmla="*/ 513 h 670"/>
                <a:gd name="T8" fmla="*/ 117 w 359"/>
                <a:gd name="T9" fmla="*/ 446 h 670"/>
                <a:gd name="T10" fmla="*/ 134 w 359"/>
                <a:gd name="T11" fmla="*/ 419 h 670"/>
                <a:gd name="T12" fmla="*/ 166 w 359"/>
                <a:gd name="T13" fmla="*/ 375 h 670"/>
                <a:gd name="T14" fmla="*/ 189 w 359"/>
                <a:gd name="T15" fmla="*/ 333 h 670"/>
                <a:gd name="T16" fmla="*/ 208 w 359"/>
                <a:gd name="T17" fmla="*/ 295 h 670"/>
                <a:gd name="T18" fmla="*/ 219 w 359"/>
                <a:gd name="T19" fmla="*/ 259 h 670"/>
                <a:gd name="T20" fmla="*/ 226 w 359"/>
                <a:gd name="T21" fmla="*/ 150 h 670"/>
                <a:gd name="T22" fmla="*/ 231 w 359"/>
                <a:gd name="T23" fmla="*/ 134 h 670"/>
                <a:gd name="T24" fmla="*/ 248 w 359"/>
                <a:gd name="T25" fmla="*/ 97 h 670"/>
                <a:gd name="T26" fmla="*/ 269 w 359"/>
                <a:gd name="T27" fmla="*/ 60 h 670"/>
                <a:gd name="T28" fmla="*/ 297 w 359"/>
                <a:gd name="T29" fmla="*/ 26 h 670"/>
                <a:gd name="T30" fmla="*/ 324 w 359"/>
                <a:gd name="T31" fmla="*/ 3 h 670"/>
                <a:gd name="T32" fmla="*/ 339 w 359"/>
                <a:gd name="T33" fmla="*/ 0 h 670"/>
                <a:gd name="T34" fmla="*/ 341 w 359"/>
                <a:gd name="T35" fmla="*/ 7 h 670"/>
                <a:gd name="T36" fmla="*/ 348 w 359"/>
                <a:gd name="T37" fmla="*/ 33 h 670"/>
                <a:gd name="T38" fmla="*/ 351 w 359"/>
                <a:gd name="T39" fmla="*/ 67 h 670"/>
                <a:gd name="T40" fmla="*/ 355 w 359"/>
                <a:gd name="T41" fmla="*/ 104 h 670"/>
                <a:gd name="T42" fmla="*/ 358 w 359"/>
                <a:gd name="T43" fmla="*/ 140 h 670"/>
                <a:gd name="T44" fmla="*/ 358 w 359"/>
                <a:gd name="T45" fmla="*/ 159 h 670"/>
                <a:gd name="T46" fmla="*/ 355 w 359"/>
                <a:gd name="T47" fmla="*/ 278 h 670"/>
                <a:gd name="T48" fmla="*/ 351 w 359"/>
                <a:gd name="T49" fmla="*/ 329 h 670"/>
                <a:gd name="T50" fmla="*/ 345 w 359"/>
                <a:gd name="T51" fmla="*/ 379 h 670"/>
                <a:gd name="T52" fmla="*/ 334 w 359"/>
                <a:gd name="T53" fmla="*/ 426 h 670"/>
                <a:gd name="T54" fmla="*/ 328 w 359"/>
                <a:gd name="T55" fmla="*/ 446 h 670"/>
                <a:gd name="T56" fmla="*/ 299 w 359"/>
                <a:gd name="T57" fmla="*/ 495 h 670"/>
                <a:gd name="T58" fmla="*/ 246 w 359"/>
                <a:gd name="T59" fmla="*/ 629 h 670"/>
                <a:gd name="T60" fmla="*/ 180 w 359"/>
                <a:gd name="T61" fmla="*/ 713 h 670"/>
                <a:gd name="T62" fmla="*/ 113 w 359"/>
                <a:gd name="T63" fmla="*/ 779 h 670"/>
                <a:gd name="T64" fmla="*/ 56 w 359"/>
                <a:gd name="T65" fmla="*/ 819 h 6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59" h="670">
                  <a:moveTo>
                    <a:pt x="0" y="659"/>
                  </a:moveTo>
                  <a:lnTo>
                    <a:pt x="7" y="633"/>
                  </a:lnTo>
                  <a:lnTo>
                    <a:pt x="16" y="606"/>
                  </a:lnTo>
                  <a:lnTo>
                    <a:pt x="26" y="574"/>
                  </a:lnTo>
                  <a:lnTo>
                    <a:pt x="37" y="538"/>
                  </a:lnTo>
                  <a:lnTo>
                    <a:pt x="51" y="505"/>
                  </a:lnTo>
                  <a:lnTo>
                    <a:pt x="67" y="468"/>
                  </a:lnTo>
                  <a:lnTo>
                    <a:pt x="83" y="433"/>
                  </a:lnTo>
                  <a:lnTo>
                    <a:pt x="99" y="401"/>
                  </a:lnTo>
                  <a:lnTo>
                    <a:pt x="117" y="371"/>
                  </a:lnTo>
                  <a:lnTo>
                    <a:pt x="134" y="344"/>
                  </a:lnTo>
                  <a:lnTo>
                    <a:pt x="150" y="321"/>
                  </a:lnTo>
                  <a:lnTo>
                    <a:pt x="166" y="300"/>
                  </a:lnTo>
                  <a:lnTo>
                    <a:pt x="178" y="279"/>
                  </a:lnTo>
                  <a:lnTo>
                    <a:pt x="189" y="258"/>
                  </a:lnTo>
                  <a:lnTo>
                    <a:pt x="200" y="237"/>
                  </a:lnTo>
                  <a:lnTo>
                    <a:pt x="208" y="220"/>
                  </a:lnTo>
                  <a:lnTo>
                    <a:pt x="214" y="201"/>
                  </a:lnTo>
                  <a:lnTo>
                    <a:pt x="219" y="184"/>
                  </a:lnTo>
                  <a:lnTo>
                    <a:pt x="225" y="168"/>
                  </a:lnTo>
                  <a:lnTo>
                    <a:pt x="226" y="150"/>
                  </a:lnTo>
                  <a:lnTo>
                    <a:pt x="231" y="134"/>
                  </a:lnTo>
                  <a:lnTo>
                    <a:pt x="240" y="117"/>
                  </a:lnTo>
                  <a:lnTo>
                    <a:pt x="248" y="97"/>
                  </a:lnTo>
                  <a:lnTo>
                    <a:pt x="258" y="79"/>
                  </a:lnTo>
                  <a:lnTo>
                    <a:pt x="269" y="60"/>
                  </a:lnTo>
                  <a:lnTo>
                    <a:pt x="281" y="41"/>
                  </a:lnTo>
                  <a:lnTo>
                    <a:pt x="297" y="26"/>
                  </a:lnTo>
                  <a:lnTo>
                    <a:pt x="311" y="14"/>
                  </a:lnTo>
                  <a:lnTo>
                    <a:pt x="324" y="3"/>
                  </a:lnTo>
                  <a:lnTo>
                    <a:pt x="339" y="0"/>
                  </a:lnTo>
                  <a:lnTo>
                    <a:pt x="341" y="1"/>
                  </a:lnTo>
                  <a:lnTo>
                    <a:pt x="341" y="7"/>
                  </a:lnTo>
                  <a:lnTo>
                    <a:pt x="343" y="18"/>
                  </a:lnTo>
                  <a:lnTo>
                    <a:pt x="348" y="33"/>
                  </a:lnTo>
                  <a:lnTo>
                    <a:pt x="350" y="48"/>
                  </a:lnTo>
                  <a:lnTo>
                    <a:pt x="351" y="67"/>
                  </a:lnTo>
                  <a:lnTo>
                    <a:pt x="353" y="85"/>
                  </a:lnTo>
                  <a:lnTo>
                    <a:pt x="355" y="104"/>
                  </a:lnTo>
                  <a:lnTo>
                    <a:pt x="358" y="122"/>
                  </a:lnTo>
                  <a:lnTo>
                    <a:pt x="358" y="140"/>
                  </a:lnTo>
                  <a:lnTo>
                    <a:pt x="358" y="159"/>
                  </a:lnTo>
                  <a:lnTo>
                    <a:pt x="358" y="180"/>
                  </a:lnTo>
                  <a:lnTo>
                    <a:pt x="355" y="203"/>
                  </a:lnTo>
                  <a:lnTo>
                    <a:pt x="353" y="228"/>
                  </a:lnTo>
                  <a:lnTo>
                    <a:pt x="351" y="254"/>
                  </a:lnTo>
                  <a:lnTo>
                    <a:pt x="350" y="279"/>
                  </a:lnTo>
                  <a:lnTo>
                    <a:pt x="345" y="304"/>
                  </a:lnTo>
                  <a:lnTo>
                    <a:pt x="341" y="330"/>
                  </a:lnTo>
                  <a:lnTo>
                    <a:pt x="334" y="351"/>
                  </a:lnTo>
                  <a:lnTo>
                    <a:pt x="328" y="371"/>
                  </a:lnTo>
                  <a:lnTo>
                    <a:pt x="318" y="392"/>
                  </a:lnTo>
                  <a:lnTo>
                    <a:pt x="299" y="420"/>
                  </a:lnTo>
                  <a:lnTo>
                    <a:pt x="276" y="454"/>
                  </a:lnTo>
                  <a:lnTo>
                    <a:pt x="246" y="491"/>
                  </a:lnTo>
                  <a:lnTo>
                    <a:pt x="214" y="528"/>
                  </a:lnTo>
                  <a:lnTo>
                    <a:pt x="180" y="563"/>
                  </a:lnTo>
                  <a:lnTo>
                    <a:pt x="147" y="599"/>
                  </a:lnTo>
                  <a:lnTo>
                    <a:pt x="113" y="629"/>
                  </a:lnTo>
                  <a:lnTo>
                    <a:pt x="83" y="654"/>
                  </a:lnTo>
                  <a:lnTo>
                    <a:pt x="56" y="66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49"/>
            <p:cNvSpPr>
              <a:spLocks/>
            </p:cNvSpPr>
            <p:nvPr/>
          </p:nvSpPr>
          <p:spPr bwMode="auto">
            <a:xfrm>
              <a:off x="3477" y="2063"/>
              <a:ext cx="451" cy="596"/>
            </a:xfrm>
            <a:custGeom>
              <a:avLst/>
              <a:gdLst>
                <a:gd name="T0" fmla="*/ 0 w 451"/>
                <a:gd name="T1" fmla="*/ 595 h 596"/>
                <a:gd name="T2" fmla="*/ 12 w 451"/>
                <a:gd name="T3" fmla="*/ 574 h 596"/>
                <a:gd name="T4" fmla="*/ 29 w 451"/>
                <a:gd name="T5" fmla="*/ 548 h 596"/>
                <a:gd name="T6" fmla="*/ 48 w 451"/>
                <a:gd name="T7" fmla="*/ 518 h 596"/>
                <a:gd name="T8" fmla="*/ 73 w 451"/>
                <a:gd name="T9" fmla="*/ 483 h 596"/>
                <a:gd name="T10" fmla="*/ 99 w 451"/>
                <a:gd name="T11" fmla="*/ 449 h 596"/>
                <a:gd name="T12" fmla="*/ 126 w 451"/>
                <a:gd name="T13" fmla="*/ 414 h 596"/>
                <a:gd name="T14" fmla="*/ 156 w 451"/>
                <a:gd name="T15" fmla="*/ 380 h 596"/>
                <a:gd name="T16" fmla="*/ 186 w 451"/>
                <a:gd name="T17" fmla="*/ 348 h 596"/>
                <a:gd name="T18" fmla="*/ 217 w 451"/>
                <a:gd name="T19" fmla="*/ 322 h 596"/>
                <a:gd name="T20" fmla="*/ 249 w 451"/>
                <a:gd name="T21" fmla="*/ 298 h 596"/>
                <a:gd name="T22" fmla="*/ 249 w 451"/>
                <a:gd name="T23" fmla="*/ 298 h 596"/>
                <a:gd name="T24" fmla="*/ 251 w 451"/>
                <a:gd name="T25" fmla="*/ 296 h 596"/>
                <a:gd name="T26" fmla="*/ 258 w 451"/>
                <a:gd name="T27" fmla="*/ 290 h 596"/>
                <a:gd name="T28" fmla="*/ 268 w 451"/>
                <a:gd name="T29" fmla="*/ 281 h 596"/>
                <a:gd name="T30" fmla="*/ 281 w 451"/>
                <a:gd name="T31" fmla="*/ 269 h 596"/>
                <a:gd name="T32" fmla="*/ 293 w 451"/>
                <a:gd name="T33" fmla="*/ 251 h 596"/>
                <a:gd name="T34" fmla="*/ 311 w 451"/>
                <a:gd name="T35" fmla="*/ 235 h 596"/>
                <a:gd name="T36" fmla="*/ 327 w 451"/>
                <a:gd name="T37" fmla="*/ 216 h 596"/>
                <a:gd name="T38" fmla="*/ 341 w 451"/>
                <a:gd name="T39" fmla="*/ 195 h 596"/>
                <a:gd name="T40" fmla="*/ 357 w 451"/>
                <a:gd name="T41" fmla="*/ 174 h 596"/>
                <a:gd name="T42" fmla="*/ 367 w 451"/>
                <a:gd name="T43" fmla="*/ 152 h 596"/>
                <a:gd name="T44" fmla="*/ 367 w 451"/>
                <a:gd name="T45" fmla="*/ 152 h 596"/>
                <a:gd name="T46" fmla="*/ 378 w 451"/>
                <a:gd name="T47" fmla="*/ 131 h 596"/>
                <a:gd name="T48" fmla="*/ 389 w 451"/>
                <a:gd name="T49" fmla="*/ 113 h 596"/>
                <a:gd name="T50" fmla="*/ 399 w 451"/>
                <a:gd name="T51" fmla="*/ 98 h 596"/>
                <a:gd name="T52" fmla="*/ 408 w 451"/>
                <a:gd name="T53" fmla="*/ 83 h 596"/>
                <a:gd name="T54" fmla="*/ 413 w 451"/>
                <a:gd name="T55" fmla="*/ 69 h 596"/>
                <a:gd name="T56" fmla="*/ 422 w 451"/>
                <a:gd name="T57" fmla="*/ 56 h 596"/>
                <a:gd name="T58" fmla="*/ 426 w 451"/>
                <a:gd name="T59" fmla="*/ 43 h 596"/>
                <a:gd name="T60" fmla="*/ 433 w 451"/>
                <a:gd name="T61" fmla="*/ 30 h 596"/>
                <a:gd name="T62" fmla="*/ 437 w 451"/>
                <a:gd name="T63" fmla="*/ 16 h 596"/>
                <a:gd name="T64" fmla="*/ 438 w 451"/>
                <a:gd name="T65" fmla="*/ 0 h 596"/>
                <a:gd name="T66" fmla="*/ 438 w 451"/>
                <a:gd name="T67" fmla="*/ 0 h 596"/>
                <a:gd name="T68" fmla="*/ 438 w 451"/>
                <a:gd name="T69" fmla="*/ 5 h 596"/>
                <a:gd name="T70" fmla="*/ 443 w 451"/>
                <a:gd name="T71" fmla="*/ 25 h 596"/>
                <a:gd name="T72" fmla="*/ 445 w 451"/>
                <a:gd name="T73" fmla="*/ 50 h 596"/>
                <a:gd name="T74" fmla="*/ 447 w 451"/>
                <a:gd name="T75" fmla="*/ 83 h 596"/>
                <a:gd name="T76" fmla="*/ 450 w 451"/>
                <a:gd name="T77" fmla="*/ 122 h 596"/>
                <a:gd name="T78" fmla="*/ 450 w 451"/>
                <a:gd name="T79" fmla="*/ 161 h 596"/>
                <a:gd name="T80" fmla="*/ 447 w 451"/>
                <a:gd name="T81" fmla="*/ 203 h 596"/>
                <a:gd name="T82" fmla="*/ 443 w 451"/>
                <a:gd name="T83" fmla="*/ 244 h 596"/>
                <a:gd name="T84" fmla="*/ 435 w 451"/>
                <a:gd name="T85" fmla="*/ 277 h 596"/>
                <a:gd name="T86" fmla="*/ 420 w 451"/>
                <a:gd name="T87" fmla="*/ 309 h 596"/>
                <a:gd name="T88" fmla="*/ 420 w 451"/>
                <a:gd name="T89" fmla="*/ 309 h 596"/>
                <a:gd name="T90" fmla="*/ 401 w 451"/>
                <a:gd name="T91" fmla="*/ 336 h 596"/>
                <a:gd name="T92" fmla="*/ 373 w 451"/>
                <a:gd name="T93" fmla="*/ 366 h 596"/>
                <a:gd name="T94" fmla="*/ 341 w 451"/>
                <a:gd name="T95" fmla="*/ 397 h 596"/>
                <a:gd name="T96" fmla="*/ 306 w 451"/>
                <a:gd name="T97" fmla="*/ 426 h 596"/>
                <a:gd name="T98" fmla="*/ 268 w 451"/>
                <a:gd name="T99" fmla="*/ 454 h 596"/>
                <a:gd name="T100" fmla="*/ 232 w 451"/>
                <a:gd name="T101" fmla="*/ 481 h 596"/>
                <a:gd name="T102" fmla="*/ 194 w 451"/>
                <a:gd name="T103" fmla="*/ 504 h 596"/>
                <a:gd name="T104" fmla="*/ 162 w 451"/>
                <a:gd name="T105" fmla="*/ 525 h 596"/>
                <a:gd name="T106" fmla="*/ 135 w 451"/>
                <a:gd name="T107" fmla="*/ 541 h 596"/>
                <a:gd name="T108" fmla="*/ 113 w 451"/>
                <a:gd name="T109" fmla="*/ 551 h 596"/>
                <a:gd name="T110" fmla="*/ 0 w 451"/>
                <a:gd name="T111" fmla="*/ 595 h 59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51" h="596">
                  <a:moveTo>
                    <a:pt x="0" y="595"/>
                  </a:moveTo>
                  <a:lnTo>
                    <a:pt x="12" y="574"/>
                  </a:lnTo>
                  <a:lnTo>
                    <a:pt x="29" y="548"/>
                  </a:lnTo>
                  <a:lnTo>
                    <a:pt x="48" y="518"/>
                  </a:lnTo>
                  <a:lnTo>
                    <a:pt x="73" y="483"/>
                  </a:lnTo>
                  <a:lnTo>
                    <a:pt x="99" y="449"/>
                  </a:lnTo>
                  <a:lnTo>
                    <a:pt x="126" y="414"/>
                  </a:lnTo>
                  <a:lnTo>
                    <a:pt x="156" y="380"/>
                  </a:lnTo>
                  <a:lnTo>
                    <a:pt x="186" y="348"/>
                  </a:lnTo>
                  <a:lnTo>
                    <a:pt x="217" y="322"/>
                  </a:lnTo>
                  <a:lnTo>
                    <a:pt x="249" y="298"/>
                  </a:lnTo>
                  <a:lnTo>
                    <a:pt x="251" y="296"/>
                  </a:lnTo>
                  <a:lnTo>
                    <a:pt x="258" y="290"/>
                  </a:lnTo>
                  <a:lnTo>
                    <a:pt x="268" y="281"/>
                  </a:lnTo>
                  <a:lnTo>
                    <a:pt x="281" y="269"/>
                  </a:lnTo>
                  <a:lnTo>
                    <a:pt x="293" y="251"/>
                  </a:lnTo>
                  <a:lnTo>
                    <a:pt x="311" y="235"/>
                  </a:lnTo>
                  <a:lnTo>
                    <a:pt x="327" y="216"/>
                  </a:lnTo>
                  <a:lnTo>
                    <a:pt x="341" y="195"/>
                  </a:lnTo>
                  <a:lnTo>
                    <a:pt x="357" y="174"/>
                  </a:lnTo>
                  <a:lnTo>
                    <a:pt x="367" y="152"/>
                  </a:lnTo>
                  <a:lnTo>
                    <a:pt x="378" y="131"/>
                  </a:lnTo>
                  <a:lnTo>
                    <a:pt x="389" y="113"/>
                  </a:lnTo>
                  <a:lnTo>
                    <a:pt x="399" y="98"/>
                  </a:lnTo>
                  <a:lnTo>
                    <a:pt x="408" y="83"/>
                  </a:lnTo>
                  <a:lnTo>
                    <a:pt x="413" y="69"/>
                  </a:lnTo>
                  <a:lnTo>
                    <a:pt x="422" y="56"/>
                  </a:lnTo>
                  <a:lnTo>
                    <a:pt x="426" y="43"/>
                  </a:lnTo>
                  <a:lnTo>
                    <a:pt x="433" y="30"/>
                  </a:lnTo>
                  <a:lnTo>
                    <a:pt x="437" y="16"/>
                  </a:lnTo>
                  <a:lnTo>
                    <a:pt x="438" y="0"/>
                  </a:lnTo>
                  <a:lnTo>
                    <a:pt x="438" y="5"/>
                  </a:lnTo>
                  <a:lnTo>
                    <a:pt x="443" y="25"/>
                  </a:lnTo>
                  <a:lnTo>
                    <a:pt x="445" y="50"/>
                  </a:lnTo>
                  <a:lnTo>
                    <a:pt x="447" y="83"/>
                  </a:lnTo>
                  <a:lnTo>
                    <a:pt x="450" y="122"/>
                  </a:lnTo>
                  <a:lnTo>
                    <a:pt x="450" y="161"/>
                  </a:lnTo>
                  <a:lnTo>
                    <a:pt x="447" y="203"/>
                  </a:lnTo>
                  <a:lnTo>
                    <a:pt x="443" y="244"/>
                  </a:lnTo>
                  <a:lnTo>
                    <a:pt x="435" y="277"/>
                  </a:lnTo>
                  <a:lnTo>
                    <a:pt x="420" y="309"/>
                  </a:lnTo>
                  <a:lnTo>
                    <a:pt x="401" y="336"/>
                  </a:lnTo>
                  <a:lnTo>
                    <a:pt x="373" y="366"/>
                  </a:lnTo>
                  <a:lnTo>
                    <a:pt x="341" y="397"/>
                  </a:lnTo>
                  <a:lnTo>
                    <a:pt x="306" y="426"/>
                  </a:lnTo>
                  <a:lnTo>
                    <a:pt x="268" y="454"/>
                  </a:lnTo>
                  <a:lnTo>
                    <a:pt x="232" y="481"/>
                  </a:lnTo>
                  <a:lnTo>
                    <a:pt x="194" y="504"/>
                  </a:lnTo>
                  <a:lnTo>
                    <a:pt x="162" y="525"/>
                  </a:lnTo>
                  <a:lnTo>
                    <a:pt x="135" y="541"/>
                  </a:lnTo>
                  <a:lnTo>
                    <a:pt x="113" y="551"/>
                  </a:lnTo>
                  <a:lnTo>
                    <a:pt x="0" y="595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50"/>
            <p:cNvSpPr>
              <a:spLocks/>
            </p:cNvSpPr>
            <p:nvPr/>
          </p:nvSpPr>
          <p:spPr bwMode="auto">
            <a:xfrm>
              <a:off x="3477" y="2063"/>
              <a:ext cx="451" cy="596"/>
            </a:xfrm>
            <a:custGeom>
              <a:avLst/>
              <a:gdLst>
                <a:gd name="T0" fmla="*/ 0 w 451"/>
                <a:gd name="T1" fmla="*/ 595 h 596"/>
                <a:gd name="T2" fmla="*/ 12 w 451"/>
                <a:gd name="T3" fmla="*/ 574 h 596"/>
                <a:gd name="T4" fmla="*/ 29 w 451"/>
                <a:gd name="T5" fmla="*/ 548 h 596"/>
                <a:gd name="T6" fmla="*/ 48 w 451"/>
                <a:gd name="T7" fmla="*/ 518 h 596"/>
                <a:gd name="T8" fmla="*/ 73 w 451"/>
                <a:gd name="T9" fmla="*/ 483 h 596"/>
                <a:gd name="T10" fmla="*/ 99 w 451"/>
                <a:gd name="T11" fmla="*/ 449 h 596"/>
                <a:gd name="T12" fmla="*/ 126 w 451"/>
                <a:gd name="T13" fmla="*/ 414 h 596"/>
                <a:gd name="T14" fmla="*/ 156 w 451"/>
                <a:gd name="T15" fmla="*/ 380 h 596"/>
                <a:gd name="T16" fmla="*/ 186 w 451"/>
                <a:gd name="T17" fmla="*/ 348 h 596"/>
                <a:gd name="T18" fmla="*/ 217 w 451"/>
                <a:gd name="T19" fmla="*/ 322 h 596"/>
                <a:gd name="T20" fmla="*/ 249 w 451"/>
                <a:gd name="T21" fmla="*/ 298 h 596"/>
                <a:gd name="T22" fmla="*/ 249 w 451"/>
                <a:gd name="T23" fmla="*/ 298 h 596"/>
                <a:gd name="T24" fmla="*/ 251 w 451"/>
                <a:gd name="T25" fmla="*/ 296 h 596"/>
                <a:gd name="T26" fmla="*/ 258 w 451"/>
                <a:gd name="T27" fmla="*/ 290 h 596"/>
                <a:gd name="T28" fmla="*/ 268 w 451"/>
                <a:gd name="T29" fmla="*/ 281 h 596"/>
                <a:gd name="T30" fmla="*/ 281 w 451"/>
                <a:gd name="T31" fmla="*/ 269 h 596"/>
                <a:gd name="T32" fmla="*/ 293 w 451"/>
                <a:gd name="T33" fmla="*/ 251 h 596"/>
                <a:gd name="T34" fmla="*/ 311 w 451"/>
                <a:gd name="T35" fmla="*/ 235 h 596"/>
                <a:gd name="T36" fmla="*/ 327 w 451"/>
                <a:gd name="T37" fmla="*/ 216 h 596"/>
                <a:gd name="T38" fmla="*/ 341 w 451"/>
                <a:gd name="T39" fmla="*/ 195 h 596"/>
                <a:gd name="T40" fmla="*/ 357 w 451"/>
                <a:gd name="T41" fmla="*/ 174 h 596"/>
                <a:gd name="T42" fmla="*/ 367 w 451"/>
                <a:gd name="T43" fmla="*/ 152 h 596"/>
                <a:gd name="T44" fmla="*/ 367 w 451"/>
                <a:gd name="T45" fmla="*/ 152 h 596"/>
                <a:gd name="T46" fmla="*/ 378 w 451"/>
                <a:gd name="T47" fmla="*/ 131 h 596"/>
                <a:gd name="T48" fmla="*/ 389 w 451"/>
                <a:gd name="T49" fmla="*/ 113 h 596"/>
                <a:gd name="T50" fmla="*/ 399 w 451"/>
                <a:gd name="T51" fmla="*/ 98 h 596"/>
                <a:gd name="T52" fmla="*/ 408 w 451"/>
                <a:gd name="T53" fmla="*/ 83 h 596"/>
                <a:gd name="T54" fmla="*/ 413 w 451"/>
                <a:gd name="T55" fmla="*/ 69 h 596"/>
                <a:gd name="T56" fmla="*/ 422 w 451"/>
                <a:gd name="T57" fmla="*/ 56 h 596"/>
                <a:gd name="T58" fmla="*/ 426 w 451"/>
                <a:gd name="T59" fmla="*/ 43 h 596"/>
                <a:gd name="T60" fmla="*/ 433 w 451"/>
                <a:gd name="T61" fmla="*/ 30 h 596"/>
                <a:gd name="T62" fmla="*/ 437 w 451"/>
                <a:gd name="T63" fmla="*/ 16 h 596"/>
                <a:gd name="T64" fmla="*/ 438 w 451"/>
                <a:gd name="T65" fmla="*/ 0 h 596"/>
                <a:gd name="T66" fmla="*/ 438 w 451"/>
                <a:gd name="T67" fmla="*/ 0 h 596"/>
                <a:gd name="T68" fmla="*/ 438 w 451"/>
                <a:gd name="T69" fmla="*/ 5 h 596"/>
                <a:gd name="T70" fmla="*/ 443 w 451"/>
                <a:gd name="T71" fmla="*/ 25 h 596"/>
                <a:gd name="T72" fmla="*/ 445 w 451"/>
                <a:gd name="T73" fmla="*/ 50 h 596"/>
                <a:gd name="T74" fmla="*/ 447 w 451"/>
                <a:gd name="T75" fmla="*/ 83 h 596"/>
                <a:gd name="T76" fmla="*/ 450 w 451"/>
                <a:gd name="T77" fmla="*/ 122 h 596"/>
                <a:gd name="T78" fmla="*/ 450 w 451"/>
                <a:gd name="T79" fmla="*/ 161 h 596"/>
                <a:gd name="T80" fmla="*/ 447 w 451"/>
                <a:gd name="T81" fmla="*/ 203 h 596"/>
                <a:gd name="T82" fmla="*/ 443 w 451"/>
                <a:gd name="T83" fmla="*/ 244 h 596"/>
                <a:gd name="T84" fmla="*/ 435 w 451"/>
                <a:gd name="T85" fmla="*/ 277 h 596"/>
                <a:gd name="T86" fmla="*/ 420 w 451"/>
                <a:gd name="T87" fmla="*/ 309 h 596"/>
                <a:gd name="T88" fmla="*/ 420 w 451"/>
                <a:gd name="T89" fmla="*/ 309 h 596"/>
                <a:gd name="T90" fmla="*/ 401 w 451"/>
                <a:gd name="T91" fmla="*/ 336 h 596"/>
                <a:gd name="T92" fmla="*/ 373 w 451"/>
                <a:gd name="T93" fmla="*/ 366 h 596"/>
                <a:gd name="T94" fmla="*/ 341 w 451"/>
                <a:gd name="T95" fmla="*/ 397 h 596"/>
                <a:gd name="T96" fmla="*/ 306 w 451"/>
                <a:gd name="T97" fmla="*/ 426 h 596"/>
                <a:gd name="T98" fmla="*/ 268 w 451"/>
                <a:gd name="T99" fmla="*/ 454 h 596"/>
                <a:gd name="T100" fmla="*/ 232 w 451"/>
                <a:gd name="T101" fmla="*/ 481 h 596"/>
                <a:gd name="T102" fmla="*/ 194 w 451"/>
                <a:gd name="T103" fmla="*/ 504 h 596"/>
                <a:gd name="T104" fmla="*/ 162 w 451"/>
                <a:gd name="T105" fmla="*/ 525 h 596"/>
                <a:gd name="T106" fmla="*/ 135 w 451"/>
                <a:gd name="T107" fmla="*/ 541 h 596"/>
                <a:gd name="T108" fmla="*/ 113 w 451"/>
                <a:gd name="T109" fmla="*/ 551 h 59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51" h="596">
                  <a:moveTo>
                    <a:pt x="0" y="595"/>
                  </a:moveTo>
                  <a:lnTo>
                    <a:pt x="12" y="574"/>
                  </a:lnTo>
                  <a:lnTo>
                    <a:pt x="29" y="548"/>
                  </a:lnTo>
                  <a:lnTo>
                    <a:pt x="48" y="518"/>
                  </a:lnTo>
                  <a:lnTo>
                    <a:pt x="73" y="483"/>
                  </a:lnTo>
                  <a:lnTo>
                    <a:pt x="99" y="449"/>
                  </a:lnTo>
                  <a:lnTo>
                    <a:pt x="126" y="414"/>
                  </a:lnTo>
                  <a:lnTo>
                    <a:pt x="156" y="380"/>
                  </a:lnTo>
                  <a:lnTo>
                    <a:pt x="186" y="348"/>
                  </a:lnTo>
                  <a:lnTo>
                    <a:pt x="217" y="322"/>
                  </a:lnTo>
                  <a:lnTo>
                    <a:pt x="249" y="298"/>
                  </a:lnTo>
                  <a:lnTo>
                    <a:pt x="251" y="296"/>
                  </a:lnTo>
                  <a:lnTo>
                    <a:pt x="258" y="290"/>
                  </a:lnTo>
                  <a:lnTo>
                    <a:pt x="268" y="281"/>
                  </a:lnTo>
                  <a:lnTo>
                    <a:pt x="281" y="269"/>
                  </a:lnTo>
                  <a:lnTo>
                    <a:pt x="293" y="251"/>
                  </a:lnTo>
                  <a:lnTo>
                    <a:pt x="311" y="235"/>
                  </a:lnTo>
                  <a:lnTo>
                    <a:pt x="327" y="216"/>
                  </a:lnTo>
                  <a:lnTo>
                    <a:pt x="341" y="195"/>
                  </a:lnTo>
                  <a:lnTo>
                    <a:pt x="357" y="174"/>
                  </a:lnTo>
                  <a:lnTo>
                    <a:pt x="367" y="152"/>
                  </a:lnTo>
                  <a:lnTo>
                    <a:pt x="378" y="131"/>
                  </a:lnTo>
                  <a:lnTo>
                    <a:pt x="389" y="113"/>
                  </a:lnTo>
                  <a:lnTo>
                    <a:pt x="399" y="98"/>
                  </a:lnTo>
                  <a:lnTo>
                    <a:pt x="408" y="83"/>
                  </a:lnTo>
                  <a:lnTo>
                    <a:pt x="413" y="69"/>
                  </a:lnTo>
                  <a:lnTo>
                    <a:pt x="422" y="56"/>
                  </a:lnTo>
                  <a:lnTo>
                    <a:pt x="426" y="43"/>
                  </a:lnTo>
                  <a:lnTo>
                    <a:pt x="433" y="30"/>
                  </a:lnTo>
                  <a:lnTo>
                    <a:pt x="437" y="16"/>
                  </a:lnTo>
                  <a:lnTo>
                    <a:pt x="438" y="0"/>
                  </a:lnTo>
                  <a:lnTo>
                    <a:pt x="438" y="5"/>
                  </a:lnTo>
                  <a:lnTo>
                    <a:pt x="443" y="25"/>
                  </a:lnTo>
                  <a:lnTo>
                    <a:pt x="445" y="50"/>
                  </a:lnTo>
                  <a:lnTo>
                    <a:pt x="447" y="83"/>
                  </a:lnTo>
                  <a:lnTo>
                    <a:pt x="450" y="122"/>
                  </a:lnTo>
                  <a:lnTo>
                    <a:pt x="450" y="161"/>
                  </a:lnTo>
                  <a:lnTo>
                    <a:pt x="447" y="203"/>
                  </a:lnTo>
                  <a:lnTo>
                    <a:pt x="443" y="244"/>
                  </a:lnTo>
                  <a:lnTo>
                    <a:pt x="435" y="277"/>
                  </a:lnTo>
                  <a:lnTo>
                    <a:pt x="420" y="309"/>
                  </a:lnTo>
                  <a:lnTo>
                    <a:pt x="401" y="336"/>
                  </a:lnTo>
                  <a:lnTo>
                    <a:pt x="373" y="366"/>
                  </a:lnTo>
                  <a:lnTo>
                    <a:pt x="341" y="397"/>
                  </a:lnTo>
                  <a:lnTo>
                    <a:pt x="306" y="426"/>
                  </a:lnTo>
                  <a:lnTo>
                    <a:pt x="268" y="454"/>
                  </a:lnTo>
                  <a:lnTo>
                    <a:pt x="232" y="481"/>
                  </a:lnTo>
                  <a:lnTo>
                    <a:pt x="194" y="504"/>
                  </a:lnTo>
                  <a:lnTo>
                    <a:pt x="162" y="525"/>
                  </a:lnTo>
                  <a:lnTo>
                    <a:pt x="135" y="541"/>
                  </a:lnTo>
                  <a:lnTo>
                    <a:pt x="113" y="55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51"/>
            <p:cNvSpPr>
              <a:spLocks/>
            </p:cNvSpPr>
            <p:nvPr/>
          </p:nvSpPr>
          <p:spPr bwMode="auto">
            <a:xfrm>
              <a:off x="3463" y="2059"/>
              <a:ext cx="452" cy="596"/>
            </a:xfrm>
            <a:custGeom>
              <a:avLst/>
              <a:gdLst>
                <a:gd name="T0" fmla="*/ 0 w 453"/>
                <a:gd name="T1" fmla="*/ 595 h 596"/>
                <a:gd name="T2" fmla="*/ 15 w 453"/>
                <a:gd name="T3" fmla="*/ 574 h 596"/>
                <a:gd name="T4" fmla="*/ 31 w 453"/>
                <a:gd name="T5" fmla="*/ 548 h 596"/>
                <a:gd name="T6" fmla="*/ 50 w 453"/>
                <a:gd name="T7" fmla="*/ 518 h 596"/>
                <a:gd name="T8" fmla="*/ 74 w 453"/>
                <a:gd name="T9" fmla="*/ 483 h 596"/>
                <a:gd name="T10" fmla="*/ 100 w 453"/>
                <a:gd name="T11" fmla="*/ 449 h 596"/>
                <a:gd name="T12" fmla="*/ 128 w 453"/>
                <a:gd name="T13" fmla="*/ 414 h 596"/>
                <a:gd name="T14" fmla="*/ 158 w 453"/>
                <a:gd name="T15" fmla="*/ 380 h 596"/>
                <a:gd name="T16" fmla="*/ 188 w 453"/>
                <a:gd name="T17" fmla="*/ 348 h 596"/>
                <a:gd name="T18" fmla="*/ 220 w 453"/>
                <a:gd name="T19" fmla="*/ 322 h 596"/>
                <a:gd name="T20" fmla="*/ 226 w 453"/>
                <a:gd name="T21" fmla="*/ 298 h 596"/>
                <a:gd name="T22" fmla="*/ 226 w 453"/>
                <a:gd name="T23" fmla="*/ 298 h 596"/>
                <a:gd name="T24" fmla="*/ 226 w 453"/>
                <a:gd name="T25" fmla="*/ 296 h 596"/>
                <a:gd name="T26" fmla="*/ 226 w 453"/>
                <a:gd name="T27" fmla="*/ 290 h 596"/>
                <a:gd name="T28" fmla="*/ 226 w 453"/>
                <a:gd name="T29" fmla="*/ 281 h 596"/>
                <a:gd name="T30" fmla="*/ 226 w 453"/>
                <a:gd name="T31" fmla="*/ 269 h 596"/>
                <a:gd name="T32" fmla="*/ 226 w 453"/>
                <a:gd name="T33" fmla="*/ 251 h 596"/>
                <a:gd name="T34" fmla="*/ 238 w 453"/>
                <a:gd name="T35" fmla="*/ 235 h 596"/>
                <a:gd name="T36" fmla="*/ 252 w 453"/>
                <a:gd name="T37" fmla="*/ 216 h 596"/>
                <a:gd name="T38" fmla="*/ 270 w 453"/>
                <a:gd name="T39" fmla="*/ 195 h 596"/>
                <a:gd name="T40" fmla="*/ 282 w 453"/>
                <a:gd name="T41" fmla="*/ 174 h 596"/>
                <a:gd name="T42" fmla="*/ 295 w 453"/>
                <a:gd name="T43" fmla="*/ 152 h 596"/>
                <a:gd name="T44" fmla="*/ 295 w 453"/>
                <a:gd name="T45" fmla="*/ 152 h 596"/>
                <a:gd name="T46" fmla="*/ 305 w 453"/>
                <a:gd name="T47" fmla="*/ 131 h 596"/>
                <a:gd name="T48" fmla="*/ 316 w 453"/>
                <a:gd name="T49" fmla="*/ 113 h 596"/>
                <a:gd name="T50" fmla="*/ 325 w 453"/>
                <a:gd name="T51" fmla="*/ 98 h 596"/>
                <a:gd name="T52" fmla="*/ 332 w 453"/>
                <a:gd name="T53" fmla="*/ 83 h 596"/>
                <a:gd name="T54" fmla="*/ 341 w 453"/>
                <a:gd name="T55" fmla="*/ 69 h 596"/>
                <a:gd name="T56" fmla="*/ 348 w 453"/>
                <a:gd name="T57" fmla="*/ 56 h 596"/>
                <a:gd name="T58" fmla="*/ 353 w 453"/>
                <a:gd name="T59" fmla="*/ 43 h 596"/>
                <a:gd name="T60" fmla="*/ 360 w 453"/>
                <a:gd name="T61" fmla="*/ 30 h 596"/>
                <a:gd name="T62" fmla="*/ 364 w 453"/>
                <a:gd name="T63" fmla="*/ 16 h 596"/>
                <a:gd name="T64" fmla="*/ 367 w 453"/>
                <a:gd name="T65" fmla="*/ 0 h 596"/>
                <a:gd name="T66" fmla="*/ 367 w 453"/>
                <a:gd name="T67" fmla="*/ 0 h 596"/>
                <a:gd name="T68" fmla="*/ 367 w 453"/>
                <a:gd name="T69" fmla="*/ 5 h 596"/>
                <a:gd name="T70" fmla="*/ 369 w 453"/>
                <a:gd name="T71" fmla="*/ 25 h 596"/>
                <a:gd name="T72" fmla="*/ 373 w 453"/>
                <a:gd name="T73" fmla="*/ 50 h 596"/>
                <a:gd name="T74" fmla="*/ 375 w 453"/>
                <a:gd name="T75" fmla="*/ 83 h 596"/>
                <a:gd name="T76" fmla="*/ 377 w 453"/>
                <a:gd name="T77" fmla="*/ 122 h 596"/>
                <a:gd name="T78" fmla="*/ 377 w 453"/>
                <a:gd name="T79" fmla="*/ 161 h 596"/>
                <a:gd name="T80" fmla="*/ 375 w 453"/>
                <a:gd name="T81" fmla="*/ 203 h 596"/>
                <a:gd name="T82" fmla="*/ 369 w 453"/>
                <a:gd name="T83" fmla="*/ 244 h 596"/>
                <a:gd name="T84" fmla="*/ 360 w 453"/>
                <a:gd name="T85" fmla="*/ 277 h 596"/>
                <a:gd name="T86" fmla="*/ 348 w 453"/>
                <a:gd name="T87" fmla="*/ 309 h 596"/>
                <a:gd name="T88" fmla="*/ 348 w 453"/>
                <a:gd name="T89" fmla="*/ 309 h 596"/>
                <a:gd name="T90" fmla="*/ 328 w 453"/>
                <a:gd name="T91" fmla="*/ 336 h 596"/>
                <a:gd name="T92" fmla="*/ 302 w 453"/>
                <a:gd name="T93" fmla="*/ 366 h 596"/>
                <a:gd name="T94" fmla="*/ 270 w 453"/>
                <a:gd name="T95" fmla="*/ 397 h 596"/>
                <a:gd name="T96" fmla="*/ 233 w 453"/>
                <a:gd name="T97" fmla="*/ 426 h 596"/>
                <a:gd name="T98" fmla="*/ 226 w 453"/>
                <a:gd name="T99" fmla="*/ 454 h 596"/>
                <a:gd name="T100" fmla="*/ 226 w 453"/>
                <a:gd name="T101" fmla="*/ 481 h 596"/>
                <a:gd name="T102" fmla="*/ 197 w 453"/>
                <a:gd name="T103" fmla="*/ 504 h 596"/>
                <a:gd name="T104" fmla="*/ 165 w 453"/>
                <a:gd name="T105" fmla="*/ 525 h 596"/>
                <a:gd name="T106" fmla="*/ 137 w 453"/>
                <a:gd name="T107" fmla="*/ 541 h 596"/>
                <a:gd name="T108" fmla="*/ 116 w 453"/>
                <a:gd name="T109" fmla="*/ 551 h 596"/>
                <a:gd name="T110" fmla="*/ 0 w 453"/>
                <a:gd name="T111" fmla="*/ 595 h 59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53" h="596">
                  <a:moveTo>
                    <a:pt x="0" y="595"/>
                  </a:moveTo>
                  <a:lnTo>
                    <a:pt x="15" y="574"/>
                  </a:lnTo>
                  <a:lnTo>
                    <a:pt x="31" y="548"/>
                  </a:lnTo>
                  <a:lnTo>
                    <a:pt x="50" y="518"/>
                  </a:lnTo>
                  <a:lnTo>
                    <a:pt x="74" y="483"/>
                  </a:lnTo>
                  <a:lnTo>
                    <a:pt x="100" y="449"/>
                  </a:lnTo>
                  <a:lnTo>
                    <a:pt x="128" y="414"/>
                  </a:lnTo>
                  <a:lnTo>
                    <a:pt x="158" y="380"/>
                  </a:lnTo>
                  <a:lnTo>
                    <a:pt x="188" y="348"/>
                  </a:lnTo>
                  <a:lnTo>
                    <a:pt x="220" y="322"/>
                  </a:lnTo>
                  <a:lnTo>
                    <a:pt x="250" y="298"/>
                  </a:lnTo>
                  <a:lnTo>
                    <a:pt x="253" y="296"/>
                  </a:lnTo>
                  <a:lnTo>
                    <a:pt x="260" y="290"/>
                  </a:lnTo>
                  <a:lnTo>
                    <a:pt x="268" y="281"/>
                  </a:lnTo>
                  <a:lnTo>
                    <a:pt x="281" y="269"/>
                  </a:lnTo>
                  <a:lnTo>
                    <a:pt x="296" y="251"/>
                  </a:lnTo>
                  <a:lnTo>
                    <a:pt x="313" y="235"/>
                  </a:lnTo>
                  <a:lnTo>
                    <a:pt x="327" y="216"/>
                  </a:lnTo>
                  <a:lnTo>
                    <a:pt x="345" y="195"/>
                  </a:lnTo>
                  <a:lnTo>
                    <a:pt x="357" y="174"/>
                  </a:lnTo>
                  <a:lnTo>
                    <a:pt x="370" y="152"/>
                  </a:lnTo>
                  <a:lnTo>
                    <a:pt x="380" y="131"/>
                  </a:lnTo>
                  <a:lnTo>
                    <a:pt x="391" y="113"/>
                  </a:lnTo>
                  <a:lnTo>
                    <a:pt x="400" y="98"/>
                  </a:lnTo>
                  <a:lnTo>
                    <a:pt x="407" y="83"/>
                  </a:lnTo>
                  <a:lnTo>
                    <a:pt x="416" y="69"/>
                  </a:lnTo>
                  <a:lnTo>
                    <a:pt x="423" y="56"/>
                  </a:lnTo>
                  <a:lnTo>
                    <a:pt x="428" y="43"/>
                  </a:lnTo>
                  <a:lnTo>
                    <a:pt x="435" y="30"/>
                  </a:lnTo>
                  <a:lnTo>
                    <a:pt x="439" y="16"/>
                  </a:lnTo>
                  <a:lnTo>
                    <a:pt x="442" y="0"/>
                  </a:lnTo>
                  <a:lnTo>
                    <a:pt x="442" y="5"/>
                  </a:lnTo>
                  <a:lnTo>
                    <a:pt x="444" y="25"/>
                  </a:lnTo>
                  <a:lnTo>
                    <a:pt x="448" y="50"/>
                  </a:lnTo>
                  <a:lnTo>
                    <a:pt x="450" y="83"/>
                  </a:lnTo>
                  <a:lnTo>
                    <a:pt x="452" y="122"/>
                  </a:lnTo>
                  <a:lnTo>
                    <a:pt x="452" y="161"/>
                  </a:lnTo>
                  <a:lnTo>
                    <a:pt x="450" y="203"/>
                  </a:lnTo>
                  <a:lnTo>
                    <a:pt x="444" y="244"/>
                  </a:lnTo>
                  <a:lnTo>
                    <a:pt x="435" y="277"/>
                  </a:lnTo>
                  <a:lnTo>
                    <a:pt x="423" y="309"/>
                  </a:lnTo>
                  <a:lnTo>
                    <a:pt x="403" y="336"/>
                  </a:lnTo>
                  <a:lnTo>
                    <a:pt x="377" y="366"/>
                  </a:lnTo>
                  <a:lnTo>
                    <a:pt x="345" y="397"/>
                  </a:lnTo>
                  <a:lnTo>
                    <a:pt x="308" y="426"/>
                  </a:lnTo>
                  <a:lnTo>
                    <a:pt x="271" y="454"/>
                  </a:lnTo>
                  <a:lnTo>
                    <a:pt x="232" y="481"/>
                  </a:lnTo>
                  <a:lnTo>
                    <a:pt x="197" y="504"/>
                  </a:lnTo>
                  <a:lnTo>
                    <a:pt x="165" y="525"/>
                  </a:lnTo>
                  <a:lnTo>
                    <a:pt x="137" y="541"/>
                  </a:lnTo>
                  <a:lnTo>
                    <a:pt x="116" y="551"/>
                  </a:lnTo>
                  <a:lnTo>
                    <a:pt x="0" y="59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52"/>
            <p:cNvSpPr>
              <a:spLocks/>
            </p:cNvSpPr>
            <p:nvPr/>
          </p:nvSpPr>
          <p:spPr bwMode="auto">
            <a:xfrm>
              <a:off x="3463" y="2059"/>
              <a:ext cx="452" cy="596"/>
            </a:xfrm>
            <a:custGeom>
              <a:avLst/>
              <a:gdLst>
                <a:gd name="T0" fmla="*/ 0 w 453"/>
                <a:gd name="T1" fmla="*/ 595 h 596"/>
                <a:gd name="T2" fmla="*/ 15 w 453"/>
                <a:gd name="T3" fmla="*/ 574 h 596"/>
                <a:gd name="T4" fmla="*/ 31 w 453"/>
                <a:gd name="T5" fmla="*/ 548 h 596"/>
                <a:gd name="T6" fmla="*/ 50 w 453"/>
                <a:gd name="T7" fmla="*/ 518 h 596"/>
                <a:gd name="T8" fmla="*/ 74 w 453"/>
                <a:gd name="T9" fmla="*/ 483 h 596"/>
                <a:gd name="T10" fmla="*/ 100 w 453"/>
                <a:gd name="T11" fmla="*/ 449 h 596"/>
                <a:gd name="T12" fmla="*/ 128 w 453"/>
                <a:gd name="T13" fmla="*/ 414 h 596"/>
                <a:gd name="T14" fmla="*/ 158 w 453"/>
                <a:gd name="T15" fmla="*/ 380 h 596"/>
                <a:gd name="T16" fmla="*/ 188 w 453"/>
                <a:gd name="T17" fmla="*/ 348 h 596"/>
                <a:gd name="T18" fmla="*/ 220 w 453"/>
                <a:gd name="T19" fmla="*/ 322 h 596"/>
                <a:gd name="T20" fmla="*/ 226 w 453"/>
                <a:gd name="T21" fmla="*/ 298 h 596"/>
                <a:gd name="T22" fmla="*/ 226 w 453"/>
                <a:gd name="T23" fmla="*/ 298 h 596"/>
                <a:gd name="T24" fmla="*/ 226 w 453"/>
                <a:gd name="T25" fmla="*/ 296 h 596"/>
                <a:gd name="T26" fmla="*/ 226 w 453"/>
                <a:gd name="T27" fmla="*/ 290 h 596"/>
                <a:gd name="T28" fmla="*/ 226 w 453"/>
                <a:gd name="T29" fmla="*/ 281 h 596"/>
                <a:gd name="T30" fmla="*/ 226 w 453"/>
                <a:gd name="T31" fmla="*/ 269 h 596"/>
                <a:gd name="T32" fmla="*/ 226 w 453"/>
                <a:gd name="T33" fmla="*/ 251 h 596"/>
                <a:gd name="T34" fmla="*/ 238 w 453"/>
                <a:gd name="T35" fmla="*/ 235 h 596"/>
                <a:gd name="T36" fmla="*/ 252 w 453"/>
                <a:gd name="T37" fmla="*/ 216 h 596"/>
                <a:gd name="T38" fmla="*/ 270 w 453"/>
                <a:gd name="T39" fmla="*/ 195 h 596"/>
                <a:gd name="T40" fmla="*/ 282 w 453"/>
                <a:gd name="T41" fmla="*/ 174 h 596"/>
                <a:gd name="T42" fmla="*/ 295 w 453"/>
                <a:gd name="T43" fmla="*/ 152 h 596"/>
                <a:gd name="T44" fmla="*/ 295 w 453"/>
                <a:gd name="T45" fmla="*/ 152 h 596"/>
                <a:gd name="T46" fmla="*/ 305 w 453"/>
                <a:gd name="T47" fmla="*/ 131 h 596"/>
                <a:gd name="T48" fmla="*/ 316 w 453"/>
                <a:gd name="T49" fmla="*/ 113 h 596"/>
                <a:gd name="T50" fmla="*/ 325 w 453"/>
                <a:gd name="T51" fmla="*/ 98 h 596"/>
                <a:gd name="T52" fmla="*/ 332 w 453"/>
                <a:gd name="T53" fmla="*/ 83 h 596"/>
                <a:gd name="T54" fmla="*/ 341 w 453"/>
                <a:gd name="T55" fmla="*/ 69 h 596"/>
                <a:gd name="T56" fmla="*/ 348 w 453"/>
                <a:gd name="T57" fmla="*/ 56 h 596"/>
                <a:gd name="T58" fmla="*/ 353 w 453"/>
                <a:gd name="T59" fmla="*/ 43 h 596"/>
                <a:gd name="T60" fmla="*/ 360 w 453"/>
                <a:gd name="T61" fmla="*/ 30 h 596"/>
                <a:gd name="T62" fmla="*/ 364 w 453"/>
                <a:gd name="T63" fmla="*/ 16 h 596"/>
                <a:gd name="T64" fmla="*/ 367 w 453"/>
                <a:gd name="T65" fmla="*/ 0 h 596"/>
                <a:gd name="T66" fmla="*/ 367 w 453"/>
                <a:gd name="T67" fmla="*/ 0 h 596"/>
                <a:gd name="T68" fmla="*/ 367 w 453"/>
                <a:gd name="T69" fmla="*/ 5 h 596"/>
                <a:gd name="T70" fmla="*/ 369 w 453"/>
                <a:gd name="T71" fmla="*/ 25 h 596"/>
                <a:gd name="T72" fmla="*/ 373 w 453"/>
                <a:gd name="T73" fmla="*/ 50 h 596"/>
                <a:gd name="T74" fmla="*/ 375 w 453"/>
                <a:gd name="T75" fmla="*/ 83 h 596"/>
                <a:gd name="T76" fmla="*/ 377 w 453"/>
                <a:gd name="T77" fmla="*/ 122 h 596"/>
                <a:gd name="T78" fmla="*/ 377 w 453"/>
                <a:gd name="T79" fmla="*/ 161 h 596"/>
                <a:gd name="T80" fmla="*/ 375 w 453"/>
                <a:gd name="T81" fmla="*/ 203 h 596"/>
                <a:gd name="T82" fmla="*/ 369 w 453"/>
                <a:gd name="T83" fmla="*/ 244 h 596"/>
                <a:gd name="T84" fmla="*/ 360 w 453"/>
                <a:gd name="T85" fmla="*/ 277 h 596"/>
                <a:gd name="T86" fmla="*/ 348 w 453"/>
                <a:gd name="T87" fmla="*/ 309 h 596"/>
                <a:gd name="T88" fmla="*/ 348 w 453"/>
                <a:gd name="T89" fmla="*/ 309 h 596"/>
                <a:gd name="T90" fmla="*/ 328 w 453"/>
                <a:gd name="T91" fmla="*/ 336 h 596"/>
                <a:gd name="T92" fmla="*/ 302 w 453"/>
                <a:gd name="T93" fmla="*/ 366 h 596"/>
                <a:gd name="T94" fmla="*/ 270 w 453"/>
                <a:gd name="T95" fmla="*/ 397 h 596"/>
                <a:gd name="T96" fmla="*/ 233 w 453"/>
                <a:gd name="T97" fmla="*/ 426 h 596"/>
                <a:gd name="T98" fmla="*/ 226 w 453"/>
                <a:gd name="T99" fmla="*/ 454 h 596"/>
                <a:gd name="T100" fmla="*/ 226 w 453"/>
                <a:gd name="T101" fmla="*/ 481 h 596"/>
                <a:gd name="T102" fmla="*/ 197 w 453"/>
                <a:gd name="T103" fmla="*/ 504 h 596"/>
                <a:gd name="T104" fmla="*/ 165 w 453"/>
                <a:gd name="T105" fmla="*/ 525 h 596"/>
                <a:gd name="T106" fmla="*/ 137 w 453"/>
                <a:gd name="T107" fmla="*/ 541 h 596"/>
                <a:gd name="T108" fmla="*/ 116 w 453"/>
                <a:gd name="T109" fmla="*/ 551 h 59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53" h="596">
                  <a:moveTo>
                    <a:pt x="0" y="595"/>
                  </a:moveTo>
                  <a:lnTo>
                    <a:pt x="15" y="574"/>
                  </a:lnTo>
                  <a:lnTo>
                    <a:pt x="31" y="548"/>
                  </a:lnTo>
                  <a:lnTo>
                    <a:pt x="50" y="518"/>
                  </a:lnTo>
                  <a:lnTo>
                    <a:pt x="74" y="483"/>
                  </a:lnTo>
                  <a:lnTo>
                    <a:pt x="100" y="449"/>
                  </a:lnTo>
                  <a:lnTo>
                    <a:pt x="128" y="414"/>
                  </a:lnTo>
                  <a:lnTo>
                    <a:pt x="158" y="380"/>
                  </a:lnTo>
                  <a:lnTo>
                    <a:pt x="188" y="348"/>
                  </a:lnTo>
                  <a:lnTo>
                    <a:pt x="220" y="322"/>
                  </a:lnTo>
                  <a:lnTo>
                    <a:pt x="250" y="298"/>
                  </a:lnTo>
                  <a:lnTo>
                    <a:pt x="253" y="296"/>
                  </a:lnTo>
                  <a:lnTo>
                    <a:pt x="260" y="290"/>
                  </a:lnTo>
                  <a:lnTo>
                    <a:pt x="268" y="281"/>
                  </a:lnTo>
                  <a:lnTo>
                    <a:pt x="281" y="269"/>
                  </a:lnTo>
                  <a:lnTo>
                    <a:pt x="296" y="251"/>
                  </a:lnTo>
                  <a:lnTo>
                    <a:pt x="313" y="235"/>
                  </a:lnTo>
                  <a:lnTo>
                    <a:pt x="327" y="216"/>
                  </a:lnTo>
                  <a:lnTo>
                    <a:pt x="345" y="195"/>
                  </a:lnTo>
                  <a:lnTo>
                    <a:pt x="357" y="174"/>
                  </a:lnTo>
                  <a:lnTo>
                    <a:pt x="370" y="152"/>
                  </a:lnTo>
                  <a:lnTo>
                    <a:pt x="380" y="131"/>
                  </a:lnTo>
                  <a:lnTo>
                    <a:pt x="391" y="113"/>
                  </a:lnTo>
                  <a:lnTo>
                    <a:pt x="400" y="98"/>
                  </a:lnTo>
                  <a:lnTo>
                    <a:pt x="407" y="83"/>
                  </a:lnTo>
                  <a:lnTo>
                    <a:pt x="416" y="69"/>
                  </a:lnTo>
                  <a:lnTo>
                    <a:pt x="423" y="56"/>
                  </a:lnTo>
                  <a:lnTo>
                    <a:pt x="428" y="43"/>
                  </a:lnTo>
                  <a:lnTo>
                    <a:pt x="435" y="30"/>
                  </a:lnTo>
                  <a:lnTo>
                    <a:pt x="439" y="16"/>
                  </a:lnTo>
                  <a:lnTo>
                    <a:pt x="442" y="0"/>
                  </a:lnTo>
                  <a:lnTo>
                    <a:pt x="442" y="5"/>
                  </a:lnTo>
                  <a:lnTo>
                    <a:pt x="444" y="25"/>
                  </a:lnTo>
                  <a:lnTo>
                    <a:pt x="448" y="50"/>
                  </a:lnTo>
                  <a:lnTo>
                    <a:pt x="450" y="83"/>
                  </a:lnTo>
                  <a:lnTo>
                    <a:pt x="452" y="122"/>
                  </a:lnTo>
                  <a:lnTo>
                    <a:pt x="452" y="161"/>
                  </a:lnTo>
                  <a:lnTo>
                    <a:pt x="450" y="203"/>
                  </a:lnTo>
                  <a:lnTo>
                    <a:pt x="444" y="244"/>
                  </a:lnTo>
                  <a:lnTo>
                    <a:pt x="435" y="277"/>
                  </a:lnTo>
                  <a:lnTo>
                    <a:pt x="423" y="309"/>
                  </a:lnTo>
                  <a:lnTo>
                    <a:pt x="403" y="336"/>
                  </a:lnTo>
                  <a:lnTo>
                    <a:pt x="377" y="366"/>
                  </a:lnTo>
                  <a:lnTo>
                    <a:pt x="345" y="397"/>
                  </a:lnTo>
                  <a:lnTo>
                    <a:pt x="308" y="426"/>
                  </a:lnTo>
                  <a:lnTo>
                    <a:pt x="271" y="454"/>
                  </a:lnTo>
                  <a:lnTo>
                    <a:pt x="232" y="481"/>
                  </a:lnTo>
                  <a:lnTo>
                    <a:pt x="197" y="504"/>
                  </a:lnTo>
                  <a:lnTo>
                    <a:pt x="165" y="525"/>
                  </a:lnTo>
                  <a:lnTo>
                    <a:pt x="137" y="541"/>
                  </a:lnTo>
                  <a:lnTo>
                    <a:pt x="116" y="55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53"/>
            <p:cNvSpPr>
              <a:spLocks/>
            </p:cNvSpPr>
            <p:nvPr/>
          </p:nvSpPr>
          <p:spPr bwMode="auto">
            <a:xfrm>
              <a:off x="3348" y="2290"/>
              <a:ext cx="553" cy="523"/>
            </a:xfrm>
            <a:custGeom>
              <a:avLst/>
              <a:gdLst>
                <a:gd name="T0" fmla="*/ 14 w 554"/>
                <a:gd name="T1" fmla="*/ 498 h 523"/>
                <a:gd name="T2" fmla="*/ 55 w 554"/>
                <a:gd name="T3" fmla="*/ 441 h 523"/>
                <a:gd name="T4" fmla="*/ 107 w 554"/>
                <a:gd name="T5" fmla="*/ 379 h 523"/>
                <a:gd name="T6" fmla="*/ 168 w 554"/>
                <a:gd name="T7" fmla="*/ 315 h 523"/>
                <a:gd name="T8" fmla="*/ 234 w 554"/>
                <a:gd name="T9" fmla="*/ 261 h 523"/>
                <a:gd name="T10" fmla="*/ 267 w 554"/>
                <a:gd name="T11" fmla="*/ 238 h 523"/>
                <a:gd name="T12" fmla="*/ 277 w 554"/>
                <a:gd name="T13" fmla="*/ 197 h 523"/>
                <a:gd name="T14" fmla="*/ 328 w 554"/>
                <a:gd name="T15" fmla="*/ 151 h 523"/>
                <a:gd name="T16" fmla="*/ 389 w 554"/>
                <a:gd name="T17" fmla="*/ 103 h 523"/>
                <a:gd name="T18" fmla="*/ 438 w 554"/>
                <a:gd name="T19" fmla="*/ 52 h 523"/>
                <a:gd name="T20" fmla="*/ 471 w 554"/>
                <a:gd name="T21" fmla="*/ 0 h 523"/>
                <a:gd name="T22" fmla="*/ 471 w 554"/>
                <a:gd name="T23" fmla="*/ 2 h 523"/>
                <a:gd name="T24" fmla="*/ 473 w 554"/>
                <a:gd name="T25" fmla="*/ 15 h 523"/>
                <a:gd name="T26" fmla="*/ 478 w 554"/>
                <a:gd name="T27" fmla="*/ 38 h 523"/>
                <a:gd name="T28" fmla="*/ 478 w 554"/>
                <a:gd name="T29" fmla="*/ 68 h 523"/>
                <a:gd name="T30" fmla="*/ 475 w 554"/>
                <a:gd name="T31" fmla="*/ 96 h 523"/>
                <a:gd name="T32" fmla="*/ 471 w 554"/>
                <a:gd name="T33" fmla="*/ 112 h 523"/>
                <a:gd name="T34" fmla="*/ 461 w 554"/>
                <a:gd name="T35" fmla="*/ 143 h 523"/>
                <a:gd name="T36" fmla="*/ 446 w 554"/>
                <a:gd name="T37" fmla="*/ 176 h 523"/>
                <a:gd name="T38" fmla="*/ 429 w 554"/>
                <a:gd name="T39" fmla="*/ 210 h 523"/>
                <a:gd name="T40" fmla="*/ 406 w 554"/>
                <a:gd name="T41" fmla="*/ 242 h 523"/>
                <a:gd name="T42" fmla="*/ 378 w 554"/>
                <a:gd name="T43" fmla="*/ 267 h 523"/>
                <a:gd name="T44" fmla="*/ 360 w 554"/>
                <a:gd name="T45" fmla="*/ 280 h 523"/>
                <a:gd name="T46" fmla="*/ 307 w 554"/>
                <a:gd name="T47" fmla="*/ 312 h 523"/>
                <a:gd name="T48" fmla="*/ 277 w 554"/>
                <a:gd name="T49" fmla="*/ 345 h 523"/>
                <a:gd name="T50" fmla="*/ 255 w 554"/>
                <a:gd name="T51" fmla="*/ 381 h 523"/>
                <a:gd name="T52" fmla="*/ 200 w 554"/>
                <a:gd name="T53" fmla="*/ 408 h 523"/>
                <a:gd name="T54" fmla="*/ 181 w 554"/>
                <a:gd name="T55" fmla="*/ 420 h 523"/>
                <a:gd name="T56" fmla="*/ 147 w 554"/>
                <a:gd name="T57" fmla="*/ 441 h 523"/>
                <a:gd name="T58" fmla="*/ 113 w 554"/>
                <a:gd name="T59" fmla="*/ 462 h 523"/>
                <a:gd name="T60" fmla="*/ 84 w 554"/>
                <a:gd name="T61" fmla="*/ 482 h 523"/>
                <a:gd name="T62" fmla="*/ 61 w 554"/>
                <a:gd name="T63" fmla="*/ 498 h 523"/>
                <a:gd name="T64" fmla="*/ 46 w 554"/>
                <a:gd name="T65" fmla="*/ 511 h 52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54" h="523">
                  <a:moveTo>
                    <a:pt x="0" y="522"/>
                  </a:moveTo>
                  <a:lnTo>
                    <a:pt x="14" y="498"/>
                  </a:lnTo>
                  <a:lnTo>
                    <a:pt x="34" y="471"/>
                  </a:lnTo>
                  <a:lnTo>
                    <a:pt x="55" y="441"/>
                  </a:lnTo>
                  <a:lnTo>
                    <a:pt x="80" y="411"/>
                  </a:lnTo>
                  <a:lnTo>
                    <a:pt x="107" y="379"/>
                  </a:lnTo>
                  <a:lnTo>
                    <a:pt x="137" y="347"/>
                  </a:lnTo>
                  <a:lnTo>
                    <a:pt x="168" y="315"/>
                  </a:lnTo>
                  <a:lnTo>
                    <a:pt x="200" y="286"/>
                  </a:lnTo>
                  <a:lnTo>
                    <a:pt x="234" y="261"/>
                  </a:lnTo>
                  <a:lnTo>
                    <a:pt x="267" y="238"/>
                  </a:lnTo>
                  <a:lnTo>
                    <a:pt x="301" y="218"/>
                  </a:lnTo>
                  <a:lnTo>
                    <a:pt x="335" y="197"/>
                  </a:lnTo>
                  <a:lnTo>
                    <a:pt x="369" y="174"/>
                  </a:lnTo>
                  <a:lnTo>
                    <a:pt x="403" y="151"/>
                  </a:lnTo>
                  <a:lnTo>
                    <a:pt x="435" y="128"/>
                  </a:lnTo>
                  <a:lnTo>
                    <a:pt x="464" y="103"/>
                  </a:lnTo>
                  <a:lnTo>
                    <a:pt x="491" y="78"/>
                  </a:lnTo>
                  <a:lnTo>
                    <a:pt x="513" y="52"/>
                  </a:lnTo>
                  <a:lnTo>
                    <a:pt x="534" y="27"/>
                  </a:lnTo>
                  <a:lnTo>
                    <a:pt x="546" y="0"/>
                  </a:lnTo>
                  <a:lnTo>
                    <a:pt x="546" y="2"/>
                  </a:lnTo>
                  <a:lnTo>
                    <a:pt x="548" y="8"/>
                  </a:lnTo>
                  <a:lnTo>
                    <a:pt x="548" y="15"/>
                  </a:lnTo>
                  <a:lnTo>
                    <a:pt x="550" y="25"/>
                  </a:lnTo>
                  <a:lnTo>
                    <a:pt x="553" y="38"/>
                  </a:lnTo>
                  <a:lnTo>
                    <a:pt x="553" y="50"/>
                  </a:lnTo>
                  <a:lnTo>
                    <a:pt x="553" y="68"/>
                  </a:lnTo>
                  <a:lnTo>
                    <a:pt x="553" y="82"/>
                  </a:lnTo>
                  <a:lnTo>
                    <a:pt x="550" y="96"/>
                  </a:lnTo>
                  <a:lnTo>
                    <a:pt x="546" y="112"/>
                  </a:lnTo>
                  <a:lnTo>
                    <a:pt x="541" y="126"/>
                  </a:lnTo>
                  <a:lnTo>
                    <a:pt x="536" y="143"/>
                  </a:lnTo>
                  <a:lnTo>
                    <a:pt x="529" y="160"/>
                  </a:lnTo>
                  <a:lnTo>
                    <a:pt x="521" y="176"/>
                  </a:lnTo>
                  <a:lnTo>
                    <a:pt x="513" y="193"/>
                  </a:lnTo>
                  <a:lnTo>
                    <a:pt x="504" y="210"/>
                  </a:lnTo>
                  <a:lnTo>
                    <a:pt x="493" y="227"/>
                  </a:lnTo>
                  <a:lnTo>
                    <a:pt x="481" y="242"/>
                  </a:lnTo>
                  <a:lnTo>
                    <a:pt x="468" y="257"/>
                  </a:lnTo>
                  <a:lnTo>
                    <a:pt x="453" y="267"/>
                  </a:lnTo>
                  <a:lnTo>
                    <a:pt x="435" y="280"/>
                  </a:lnTo>
                  <a:lnTo>
                    <a:pt x="411" y="294"/>
                  </a:lnTo>
                  <a:lnTo>
                    <a:pt x="382" y="312"/>
                  </a:lnTo>
                  <a:lnTo>
                    <a:pt x="350" y="328"/>
                  </a:lnTo>
                  <a:lnTo>
                    <a:pt x="318" y="345"/>
                  </a:lnTo>
                  <a:lnTo>
                    <a:pt x="287" y="364"/>
                  </a:lnTo>
                  <a:lnTo>
                    <a:pt x="255" y="381"/>
                  </a:lnTo>
                  <a:lnTo>
                    <a:pt x="225" y="395"/>
                  </a:lnTo>
                  <a:lnTo>
                    <a:pt x="200" y="408"/>
                  </a:lnTo>
                  <a:lnTo>
                    <a:pt x="181" y="420"/>
                  </a:lnTo>
                  <a:lnTo>
                    <a:pt x="164" y="431"/>
                  </a:lnTo>
                  <a:lnTo>
                    <a:pt x="147" y="441"/>
                  </a:lnTo>
                  <a:lnTo>
                    <a:pt x="131" y="452"/>
                  </a:lnTo>
                  <a:lnTo>
                    <a:pt x="113" y="462"/>
                  </a:lnTo>
                  <a:lnTo>
                    <a:pt x="99" y="471"/>
                  </a:lnTo>
                  <a:lnTo>
                    <a:pt x="84" y="482"/>
                  </a:lnTo>
                  <a:lnTo>
                    <a:pt x="71" y="490"/>
                  </a:lnTo>
                  <a:lnTo>
                    <a:pt x="61" y="498"/>
                  </a:lnTo>
                  <a:lnTo>
                    <a:pt x="52" y="505"/>
                  </a:lnTo>
                  <a:lnTo>
                    <a:pt x="46" y="511"/>
                  </a:lnTo>
                  <a:lnTo>
                    <a:pt x="0" y="522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154"/>
            <p:cNvSpPr>
              <a:spLocks/>
            </p:cNvSpPr>
            <p:nvPr/>
          </p:nvSpPr>
          <p:spPr bwMode="auto">
            <a:xfrm>
              <a:off x="3348" y="2290"/>
              <a:ext cx="553" cy="523"/>
            </a:xfrm>
            <a:custGeom>
              <a:avLst/>
              <a:gdLst>
                <a:gd name="T0" fmla="*/ 14 w 554"/>
                <a:gd name="T1" fmla="*/ 498 h 523"/>
                <a:gd name="T2" fmla="*/ 55 w 554"/>
                <a:gd name="T3" fmla="*/ 441 h 523"/>
                <a:gd name="T4" fmla="*/ 107 w 554"/>
                <a:gd name="T5" fmla="*/ 379 h 523"/>
                <a:gd name="T6" fmla="*/ 168 w 554"/>
                <a:gd name="T7" fmla="*/ 315 h 523"/>
                <a:gd name="T8" fmla="*/ 234 w 554"/>
                <a:gd name="T9" fmla="*/ 261 h 523"/>
                <a:gd name="T10" fmla="*/ 267 w 554"/>
                <a:gd name="T11" fmla="*/ 238 h 523"/>
                <a:gd name="T12" fmla="*/ 277 w 554"/>
                <a:gd name="T13" fmla="*/ 197 h 523"/>
                <a:gd name="T14" fmla="*/ 328 w 554"/>
                <a:gd name="T15" fmla="*/ 151 h 523"/>
                <a:gd name="T16" fmla="*/ 389 w 554"/>
                <a:gd name="T17" fmla="*/ 103 h 523"/>
                <a:gd name="T18" fmla="*/ 438 w 554"/>
                <a:gd name="T19" fmla="*/ 52 h 523"/>
                <a:gd name="T20" fmla="*/ 471 w 554"/>
                <a:gd name="T21" fmla="*/ 0 h 523"/>
                <a:gd name="T22" fmla="*/ 471 w 554"/>
                <a:gd name="T23" fmla="*/ 2 h 523"/>
                <a:gd name="T24" fmla="*/ 473 w 554"/>
                <a:gd name="T25" fmla="*/ 15 h 523"/>
                <a:gd name="T26" fmla="*/ 478 w 554"/>
                <a:gd name="T27" fmla="*/ 38 h 523"/>
                <a:gd name="T28" fmla="*/ 478 w 554"/>
                <a:gd name="T29" fmla="*/ 68 h 523"/>
                <a:gd name="T30" fmla="*/ 475 w 554"/>
                <a:gd name="T31" fmla="*/ 96 h 523"/>
                <a:gd name="T32" fmla="*/ 471 w 554"/>
                <a:gd name="T33" fmla="*/ 112 h 523"/>
                <a:gd name="T34" fmla="*/ 461 w 554"/>
                <a:gd name="T35" fmla="*/ 143 h 523"/>
                <a:gd name="T36" fmla="*/ 446 w 554"/>
                <a:gd name="T37" fmla="*/ 176 h 523"/>
                <a:gd name="T38" fmla="*/ 429 w 554"/>
                <a:gd name="T39" fmla="*/ 210 h 523"/>
                <a:gd name="T40" fmla="*/ 406 w 554"/>
                <a:gd name="T41" fmla="*/ 242 h 523"/>
                <a:gd name="T42" fmla="*/ 378 w 554"/>
                <a:gd name="T43" fmla="*/ 267 h 523"/>
                <a:gd name="T44" fmla="*/ 360 w 554"/>
                <a:gd name="T45" fmla="*/ 280 h 523"/>
                <a:gd name="T46" fmla="*/ 307 w 554"/>
                <a:gd name="T47" fmla="*/ 312 h 523"/>
                <a:gd name="T48" fmla="*/ 277 w 554"/>
                <a:gd name="T49" fmla="*/ 345 h 523"/>
                <a:gd name="T50" fmla="*/ 255 w 554"/>
                <a:gd name="T51" fmla="*/ 381 h 523"/>
                <a:gd name="T52" fmla="*/ 200 w 554"/>
                <a:gd name="T53" fmla="*/ 408 h 523"/>
                <a:gd name="T54" fmla="*/ 181 w 554"/>
                <a:gd name="T55" fmla="*/ 420 h 523"/>
                <a:gd name="T56" fmla="*/ 147 w 554"/>
                <a:gd name="T57" fmla="*/ 441 h 523"/>
                <a:gd name="T58" fmla="*/ 113 w 554"/>
                <a:gd name="T59" fmla="*/ 462 h 523"/>
                <a:gd name="T60" fmla="*/ 84 w 554"/>
                <a:gd name="T61" fmla="*/ 482 h 523"/>
                <a:gd name="T62" fmla="*/ 61 w 554"/>
                <a:gd name="T63" fmla="*/ 498 h 523"/>
                <a:gd name="T64" fmla="*/ 46 w 554"/>
                <a:gd name="T65" fmla="*/ 511 h 52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54" h="523">
                  <a:moveTo>
                    <a:pt x="0" y="522"/>
                  </a:moveTo>
                  <a:lnTo>
                    <a:pt x="14" y="498"/>
                  </a:lnTo>
                  <a:lnTo>
                    <a:pt x="34" y="471"/>
                  </a:lnTo>
                  <a:lnTo>
                    <a:pt x="55" y="441"/>
                  </a:lnTo>
                  <a:lnTo>
                    <a:pt x="80" y="411"/>
                  </a:lnTo>
                  <a:lnTo>
                    <a:pt x="107" y="379"/>
                  </a:lnTo>
                  <a:lnTo>
                    <a:pt x="137" y="347"/>
                  </a:lnTo>
                  <a:lnTo>
                    <a:pt x="168" y="315"/>
                  </a:lnTo>
                  <a:lnTo>
                    <a:pt x="200" y="286"/>
                  </a:lnTo>
                  <a:lnTo>
                    <a:pt x="234" y="261"/>
                  </a:lnTo>
                  <a:lnTo>
                    <a:pt x="267" y="238"/>
                  </a:lnTo>
                  <a:lnTo>
                    <a:pt x="301" y="218"/>
                  </a:lnTo>
                  <a:lnTo>
                    <a:pt x="335" y="197"/>
                  </a:lnTo>
                  <a:lnTo>
                    <a:pt x="369" y="174"/>
                  </a:lnTo>
                  <a:lnTo>
                    <a:pt x="403" y="151"/>
                  </a:lnTo>
                  <a:lnTo>
                    <a:pt x="435" y="128"/>
                  </a:lnTo>
                  <a:lnTo>
                    <a:pt x="464" y="103"/>
                  </a:lnTo>
                  <a:lnTo>
                    <a:pt x="491" y="78"/>
                  </a:lnTo>
                  <a:lnTo>
                    <a:pt x="513" y="52"/>
                  </a:lnTo>
                  <a:lnTo>
                    <a:pt x="534" y="27"/>
                  </a:lnTo>
                  <a:lnTo>
                    <a:pt x="546" y="0"/>
                  </a:lnTo>
                  <a:lnTo>
                    <a:pt x="546" y="2"/>
                  </a:lnTo>
                  <a:lnTo>
                    <a:pt x="548" y="8"/>
                  </a:lnTo>
                  <a:lnTo>
                    <a:pt x="548" y="15"/>
                  </a:lnTo>
                  <a:lnTo>
                    <a:pt x="550" y="25"/>
                  </a:lnTo>
                  <a:lnTo>
                    <a:pt x="553" y="38"/>
                  </a:lnTo>
                  <a:lnTo>
                    <a:pt x="553" y="50"/>
                  </a:lnTo>
                  <a:lnTo>
                    <a:pt x="553" y="68"/>
                  </a:lnTo>
                  <a:lnTo>
                    <a:pt x="553" y="82"/>
                  </a:lnTo>
                  <a:lnTo>
                    <a:pt x="550" y="96"/>
                  </a:lnTo>
                  <a:lnTo>
                    <a:pt x="546" y="112"/>
                  </a:lnTo>
                  <a:lnTo>
                    <a:pt x="541" y="126"/>
                  </a:lnTo>
                  <a:lnTo>
                    <a:pt x="536" y="143"/>
                  </a:lnTo>
                  <a:lnTo>
                    <a:pt x="529" y="160"/>
                  </a:lnTo>
                  <a:lnTo>
                    <a:pt x="521" y="176"/>
                  </a:lnTo>
                  <a:lnTo>
                    <a:pt x="513" y="193"/>
                  </a:lnTo>
                  <a:lnTo>
                    <a:pt x="504" y="210"/>
                  </a:lnTo>
                  <a:lnTo>
                    <a:pt x="493" y="227"/>
                  </a:lnTo>
                  <a:lnTo>
                    <a:pt x="481" y="242"/>
                  </a:lnTo>
                  <a:lnTo>
                    <a:pt x="468" y="257"/>
                  </a:lnTo>
                  <a:lnTo>
                    <a:pt x="453" y="267"/>
                  </a:lnTo>
                  <a:lnTo>
                    <a:pt x="435" y="280"/>
                  </a:lnTo>
                  <a:lnTo>
                    <a:pt x="411" y="294"/>
                  </a:lnTo>
                  <a:lnTo>
                    <a:pt x="382" y="312"/>
                  </a:lnTo>
                  <a:lnTo>
                    <a:pt x="350" y="328"/>
                  </a:lnTo>
                  <a:lnTo>
                    <a:pt x="318" y="345"/>
                  </a:lnTo>
                  <a:lnTo>
                    <a:pt x="287" y="364"/>
                  </a:lnTo>
                  <a:lnTo>
                    <a:pt x="255" y="381"/>
                  </a:lnTo>
                  <a:lnTo>
                    <a:pt x="225" y="395"/>
                  </a:lnTo>
                  <a:lnTo>
                    <a:pt x="200" y="408"/>
                  </a:lnTo>
                  <a:lnTo>
                    <a:pt x="181" y="420"/>
                  </a:lnTo>
                  <a:lnTo>
                    <a:pt x="164" y="431"/>
                  </a:lnTo>
                  <a:lnTo>
                    <a:pt x="147" y="441"/>
                  </a:lnTo>
                  <a:lnTo>
                    <a:pt x="131" y="452"/>
                  </a:lnTo>
                  <a:lnTo>
                    <a:pt x="113" y="462"/>
                  </a:lnTo>
                  <a:lnTo>
                    <a:pt x="99" y="471"/>
                  </a:lnTo>
                  <a:lnTo>
                    <a:pt x="84" y="482"/>
                  </a:lnTo>
                  <a:lnTo>
                    <a:pt x="71" y="490"/>
                  </a:lnTo>
                  <a:lnTo>
                    <a:pt x="61" y="498"/>
                  </a:lnTo>
                  <a:lnTo>
                    <a:pt x="52" y="505"/>
                  </a:lnTo>
                  <a:lnTo>
                    <a:pt x="46" y="511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155"/>
            <p:cNvSpPr>
              <a:spLocks/>
            </p:cNvSpPr>
            <p:nvPr/>
          </p:nvSpPr>
          <p:spPr bwMode="auto">
            <a:xfrm>
              <a:off x="3339" y="2266"/>
              <a:ext cx="552" cy="523"/>
            </a:xfrm>
            <a:custGeom>
              <a:avLst/>
              <a:gdLst>
                <a:gd name="T0" fmla="*/ 15 w 553"/>
                <a:gd name="T1" fmla="*/ 424 h 524"/>
                <a:gd name="T2" fmla="*/ 54 w 553"/>
                <a:gd name="T3" fmla="*/ 367 h 524"/>
                <a:gd name="T4" fmla="*/ 107 w 553"/>
                <a:gd name="T5" fmla="*/ 304 h 524"/>
                <a:gd name="T6" fmla="*/ 168 w 553"/>
                <a:gd name="T7" fmla="*/ 262 h 524"/>
                <a:gd name="T8" fmla="*/ 234 w 553"/>
                <a:gd name="T9" fmla="*/ 260 h 524"/>
                <a:gd name="T10" fmla="*/ 268 w 553"/>
                <a:gd name="T11" fmla="*/ 237 h 524"/>
                <a:gd name="T12" fmla="*/ 276 w 553"/>
                <a:gd name="T13" fmla="*/ 195 h 524"/>
                <a:gd name="T14" fmla="*/ 327 w 553"/>
                <a:gd name="T15" fmla="*/ 151 h 524"/>
                <a:gd name="T16" fmla="*/ 389 w 553"/>
                <a:gd name="T17" fmla="*/ 103 h 524"/>
                <a:gd name="T18" fmla="*/ 439 w 553"/>
                <a:gd name="T19" fmla="*/ 52 h 524"/>
                <a:gd name="T20" fmla="*/ 472 w 553"/>
                <a:gd name="T21" fmla="*/ 0 h 524"/>
                <a:gd name="T22" fmla="*/ 472 w 553"/>
                <a:gd name="T23" fmla="*/ 2 h 524"/>
                <a:gd name="T24" fmla="*/ 474 w 553"/>
                <a:gd name="T25" fmla="*/ 14 h 524"/>
                <a:gd name="T26" fmla="*/ 477 w 553"/>
                <a:gd name="T27" fmla="*/ 37 h 524"/>
                <a:gd name="T28" fmla="*/ 477 w 553"/>
                <a:gd name="T29" fmla="*/ 64 h 524"/>
                <a:gd name="T30" fmla="*/ 474 w 553"/>
                <a:gd name="T31" fmla="*/ 96 h 524"/>
                <a:gd name="T32" fmla="*/ 472 w 553"/>
                <a:gd name="T33" fmla="*/ 111 h 524"/>
                <a:gd name="T34" fmla="*/ 460 w 553"/>
                <a:gd name="T35" fmla="*/ 143 h 524"/>
                <a:gd name="T36" fmla="*/ 447 w 553"/>
                <a:gd name="T37" fmla="*/ 177 h 524"/>
                <a:gd name="T38" fmla="*/ 428 w 553"/>
                <a:gd name="T39" fmla="*/ 210 h 524"/>
                <a:gd name="T40" fmla="*/ 407 w 553"/>
                <a:gd name="T41" fmla="*/ 242 h 524"/>
                <a:gd name="T42" fmla="*/ 378 w 553"/>
                <a:gd name="T43" fmla="*/ 262 h 524"/>
                <a:gd name="T44" fmla="*/ 359 w 553"/>
                <a:gd name="T45" fmla="*/ 262 h 524"/>
                <a:gd name="T46" fmla="*/ 306 w 553"/>
                <a:gd name="T47" fmla="*/ 262 h 524"/>
                <a:gd name="T48" fmla="*/ 276 w 553"/>
                <a:gd name="T49" fmla="*/ 270 h 524"/>
                <a:gd name="T50" fmla="*/ 255 w 553"/>
                <a:gd name="T51" fmla="*/ 304 h 524"/>
                <a:gd name="T52" fmla="*/ 202 w 553"/>
                <a:gd name="T53" fmla="*/ 335 h 524"/>
                <a:gd name="T54" fmla="*/ 181 w 553"/>
                <a:gd name="T55" fmla="*/ 346 h 524"/>
                <a:gd name="T56" fmla="*/ 147 w 553"/>
                <a:gd name="T57" fmla="*/ 367 h 524"/>
                <a:gd name="T58" fmla="*/ 116 w 553"/>
                <a:gd name="T59" fmla="*/ 388 h 524"/>
                <a:gd name="T60" fmla="*/ 84 w 553"/>
                <a:gd name="T61" fmla="*/ 407 h 524"/>
                <a:gd name="T62" fmla="*/ 63 w 553"/>
                <a:gd name="T63" fmla="*/ 424 h 524"/>
                <a:gd name="T64" fmla="*/ 48 w 553"/>
                <a:gd name="T65" fmla="*/ 434 h 5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53" h="524">
                  <a:moveTo>
                    <a:pt x="0" y="523"/>
                  </a:moveTo>
                  <a:lnTo>
                    <a:pt x="15" y="499"/>
                  </a:lnTo>
                  <a:lnTo>
                    <a:pt x="34" y="472"/>
                  </a:lnTo>
                  <a:lnTo>
                    <a:pt x="54" y="442"/>
                  </a:lnTo>
                  <a:lnTo>
                    <a:pt x="80" y="410"/>
                  </a:lnTo>
                  <a:lnTo>
                    <a:pt x="107" y="379"/>
                  </a:lnTo>
                  <a:lnTo>
                    <a:pt x="137" y="345"/>
                  </a:lnTo>
                  <a:lnTo>
                    <a:pt x="168" y="316"/>
                  </a:lnTo>
                  <a:lnTo>
                    <a:pt x="200" y="286"/>
                  </a:lnTo>
                  <a:lnTo>
                    <a:pt x="234" y="260"/>
                  </a:lnTo>
                  <a:lnTo>
                    <a:pt x="268" y="237"/>
                  </a:lnTo>
                  <a:lnTo>
                    <a:pt x="301" y="216"/>
                  </a:lnTo>
                  <a:lnTo>
                    <a:pt x="335" y="195"/>
                  </a:lnTo>
                  <a:lnTo>
                    <a:pt x="370" y="175"/>
                  </a:lnTo>
                  <a:lnTo>
                    <a:pt x="402" y="151"/>
                  </a:lnTo>
                  <a:lnTo>
                    <a:pt x="436" y="128"/>
                  </a:lnTo>
                  <a:lnTo>
                    <a:pt x="464" y="103"/>
                  </a:lnTo>
                  <a:lnTo>
                    <a:pt x="491" y="78"/>
                  </a:lnTo>
                  <a:lnTo>
                    <a:pt x="514" y="52"/>
                  </a:lnTo>
                  <a:lnTo>
                    <a:pt x="533" y="27"/>
                  </a:lnTo>
                  <a:lnTo>
                    <a:pt x="547" y="0"/>
                  </a:lnTo>
                  <a:lnTo>
                    <a:pt x="547" y="2"/>
                  </a:lnTo>
                  <a:lnTo>
                    <a:pt x="547" y="6"/>
                  </a:lnTo>
                  <a:lnTo>
                    <a:pt x="549" y="14"/>
                  </a:lnTo>
                  <a:lnTo>
                    <a:pt x="552" y="25"/>
                  </a:lnTo>
                  <a:lnTo>
                    <a:pt x="552" y="37"/>
                  </a:lnTo>
                  <a:lnTo>
                    <a:pt x="552" y="52"/>
                  </a:lnTo>
                  <a:lnTo>
                    <a:pt x="552" y="64"/>
                  </a:lnTo>
                  <a:lnTo>
                    <a:pt x="552" y="82"/>
                  </a:lnTo>
                  <a:lnTo>
                    <a:pt x="549" y="96"/>
                  </a:lnTo>
                  <a:lnTo>
                    <a:pt x="547" y="111"/>
                  </a:lnTo>
                  <a:lnTo>
                    <a:pt x="542" y="126"/>
                  </a:lnTo>
                  <a:lnTo>
                    <a:pt x="535" y="143"/>
                  </a:lnTo>
                  <a:lnTo>
                    <a:pt x="528" y="159"/>
                  </a:lnTo>
                  <a:lnTo>
                    <a:pt x="522" y="177"/>
                  </a:lnTo>
                  <a:lnTo>
                    <a:pt x="514" y="193"/>
                  </a:lnTo>
                  <a:lnTo>
                    <a:pt x="503" y="210"/>
                  </a:lnTo>
                  <a:lnTo>
                    <a:pt x="493" y="227"/>
                  </a:lnTo>
                  <a:lnTo>
                    <a:pt x="482" y="242"/>
                  </a:lnTo>
                  <a:lnTo>
                    <a:pt x="468" y="255"/>
                  </a:lnTo>
                  <a:lnTo>
                    <a:pt x="453" y="267"/>
                  </a:lnTo>
                  <a:lnTo>
                    <a:pt x="434" y="280"/>
                  </a:lnTo>
                  <a:lnTo>
                    <a:pt x="411" y="295"/>
                  </a:lnTo>
                  <a:lnTo>
                    <a:pt x="381" y="311"/>
                  </a:lnTo>
                  <a:lnTo>
                    <a:pt x="351" y="329"/>
                  </a:lnTo>
                  <a:lnTo>
                    <a:pt x="319" y="345"/>
                  </a:lnTo>
                  <a:lnTo>
                    <a:pt x="286" y="362"/>
                  </a:lnTo>
                  <a:lnTo>
                    <a:pt x="255" y="379"/>
                  </a:lnTo>
                  <a:lnTo>
                    <a:pt x="225" y="396"/>
                  </a:lnTo>
                  <a:lnTo>
                    <a:pt x="202" y="410"/>
                  </a:lnTo>
                  <a:lnTo>
                    <a:pt x="181" y="421"/>
                  </a:lnTo>
                  <a:lnTo>
                    <a:pt x="164" y="431"/>
                  </a:lnTo>
                  <a:lnTo>
                    <a:pt x="147" y="442"/>
                  </a:lnTo>
                  <a:lnTo>
                    <a:pt x="130" y="452"/>
                  </a:lnTo>
                  <a:lnTo>
                    <a:pt x="116" y="463"/>
                  </a:lnTo>
                  <a:lnTo>
                    <a:pt x="98" y="472"/>
                  </a:lnTo>
                  <a:lnTo>
                    <a:pt x="84" y="482"/>
                  </a:lnTo>
                  <a:lnTo>
                    <a:pt x="71" y="491"/>
                  </a:lnTo>
                  <a:lnTo>
                    <a:pt x="63" y="499"/>
                  </a:lnTo>
                  <a:lnTo>
                    <a:pt x="54" y="505"/>
                  </a:lnTo>
                  <a:lnTo>
                    <a:pt x="48" y="509"/>
                  </a:lnTo>
                  <a:lnTo>
                    <a:pt x="0" y="52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156"/>
            <p:cNvSpPr>
              <a:spLocks/>
            </p:cNvSpPr>
            <p:nvPr/>
          </p:nvSpPr>
          <p:spPr bwMode="auto">
            <a:xfrm>
              <a:off x="3339" y="2266"/>
              <a:ext cx="552" cy="523"/>
            </a:xfrm>
            <a:custGeom>
              <a:avLst/>
              <a:gdLst>
                <a:gd name="T0" fmla="*/ 15 w 553"/>
                <a:gd name="T1" fmla="*/ 424 h 524"/>
                <a:gd name="T2" fmla="*/ 54 w 553"/>
                <a:gd name="T3" fmla="*/ 367 h 524"/>
                <a:gd name="T4" fmla="*/ 107 w 553"/>
                <a:gd name="T5" fmla="*/ 304 h 524"/>
                <a:gd name="T6" fmla="*/ 168 w 553"/>
                <a:gd name="T7" fmla="*/ 262 h 524"/>
                <a:gd name="T8" fmla="*/ 234 w 553"/>
                <a:gd name="T9" fmla="*/ 260 h 524"/>
                <a:gd name="T10" fmla="*/ 268 w 553"/>
                <a:gd name="T11" fmla="*/ 237 h 524"/>
                <a:gd name="T12" fmla="*/ 276 w 553"/>
                <a:gd name="T13" fmla="*/ 195 h 524"/>
                <a:gd name="T14" fmla="*/ 327 w 553"/>
                <a:gd name="T15" fmla="*/ 151 h 524"/>
                <a:gd name="T16" fmla="*/ 389 w 553"/>
                <a:gd name="T17" fmla="*/ 103 h 524"/>
                <a:gd name="T18" fmla="*/ 439 w 553"/>
                <a:gd name="T19" fmla="*/ 52 h 524"/>
                <a:gd name="T20" fmla="*/ 472 w 553"/>
                <a:gd name="T21" fmla="*/ 0 h 524"/>
                <a:gd name="T22" fmla="*/ 472 w 553"/>
                <a:gd name="T23" fmla="*/ 2 h 524"/>
                <a:gd name="T24" fmla="*/ 474 w 553"/>
                <a:gd name="T25" fmla="*/ 14 h 524"/>
                <a:gd name="T26" fmla="*/ 477 w 553"/>
                <a:gd name="T27" fmla="*/ 37 h 524"/>
                <a:gd name="T28" fmla="*/ 477 w 553"/>
                <a:gd name="T29" fmla="*/ 64 h 524"/>
                <a:gd name="T30" fmla="*/ 474 w 553"/>
                <a:gd name="T31" fmla="*/ 96 h 524"/>
                <a:gd name="T32" fmla="*/ 472 w 553"/>
                <a:gd name="T33" fmla="*/ 111 h 524"/>
                <a:gd name="T34" fmla="*/ 460 w 553"/>
                <a:gd name="T35" fmla="*/ 143 h 524"/>
                <a:gd name="T36" fmla="*/ 447 w 553"/>
                <a:gd name="T37" fmla="*/ 177 h 524"/>
                <a:gd name="T38" fmla="*/ 428 w 553"/>
                <a:gd name="T39" fmla="*/ 210 h 524"/>
                <a:gd name="T40" fmla="*/ 407 w 553"/>
                <a:gd name="T41" fmla="*/ 242 h 524"/>
                <a:gd name="T42" fmla="*/ 378 w 553"/>
                <a:gd name="T43" fmla="*/ 262 h 524"/>
                <a:gd name="T44" fmla="*/ 359 w 553"/>
                <a:gd name="T45" fmla="*/ 262 h 524"/>
                <a:gd name="T46" fmla="*/ 306 w 553"/>
                <a:gd name="T47" fmla="*/ 262 h 524"/>
                <a:gd name="T48" fmla="*/ 276 w 553"/>
                <a:gd name="T49" fmla="*/ 270 h 524"/>
                <a:gd name="T50" fmla="*/ 255 w 553"/>
                <a:gd name="T51" fmla="*/ 304 h 524"/>
                <a:gd name="T52" fmla="*/ 202 w 553"/>
                <a:gd name="T53" fmla="*/ 335 h 524"/>
                <a:gd name="T54" fmla="*/ 181 w 553"/>
                <a:gd name="T55" fmla="*/ 346 h 524"/>
                <a:gd name="T56" fmla="*/ 147 w 553"/>
                <a:gd name="T57" fmla="*/ 367 h 524"/>
                <a:gd name="T58" fmla="*/ 116 w 553"/>
                <a:gd name="T59" fmla="*/ 388 h 524"/>
                <a:gd name="T60" fmla="*/ 84 w 553"/>
                <a:gd name="T61" fmla="*/ 407 h 524"/>
                <a:gd name="T62" fmla="*/ 63 w 553"/>
                <a:gd name="T63" fmla="*/ 424 h 524"/>
                <a:gd name="T64" fmla="*/ 48 w 553"/>
                <a:gd name="T65" fmla="*/ 434 h 5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53" h="524">
                  <a:moveTo>
                    <a:pt x="0" y="523"/>
                  </a:moveTo>
                  <a:lnTo>
                    <a:pt x="15" y="499"/>
                  </a:lnTo>
                  <a:lnTo>
                    <a:pt x="34" y="472"/>
                  </a:lnTo>
                  <a:lnTo>
                    <a:pt x="54" y="442"/>
                  </a:lnTo>
                  <a:lnTo>
                    <a:pt x="80" y="410"/>
                  </a:lnTo>
                  <a:lnTo>
                    <a:pt x="107" y="379"/>
                  </a:lnTo>
                  <a:lnTo>
                    <a:pt x="137" y="345"/>
                  </a:lnTo>
                  <a:lnTo>
                    <a:pt x="168" y="316"/>
                  </a:lnTo>
                  <a:lnTo>
                    <a:pt x="200" y="286"/>
                  </a:lnTo>
                  <a:lnTo>
                    <a:pt x="234" y="260"/>
                  </a:lnTo>
                  <a:lnTo>
                    <a:pt x="268" y="237"/>
                  </a:lnTo>
                  <a:lnTo>
                    <a:pt x="301" y="216"/>
                  </a:lnTo>
                  <a:lnTo>
                    <a:pt x="335" y="195"/>
                  </a:lnTo>
                  <a:lnTo>
                    <a:pt x="370" y="175"/>
                  </a:lnTo>
                  <a:lnTo>
                    <a:pt x="402" y="151"/>
                  </a:lnTo>
                  <a:lnTo>
                    <a:pt x="436" y="128"/>
                  </a:lnTo>
                  <a:lnTo>
                    <a:pt x="464" y="103"/>
                  </a:lnTo>
                  <a:lnTo>
                    <a:pt x="491" y="78"/>
                  </a:lnTo>
                  <a:lnTo>
                    <a:pt x="514" y="52"/>
                  </a:lnTo>
                  <a:lnTo>
                    <a:pt x="533" y="27"/>
                  </a:lnTo>
                  <a:lnTo>
                    <a:pt x="547" y="0"/>
                  </a:lnTo>
                  <a:lnTo>
                    <a:pt x="547" y="2"/>
                  </a:lnTo>
                  <a:lnTo>
                    <a:pt x="547" y="6"/>
                  </a:lnTo>
                  <a:lnTo>
                    <a:pt x="549" y="14"/>
                  </a:lnTo>
                  <a:lnTo>
                    <a:pt x="552" y="25"/>
                  </a:lnTo>
                  <a:lnTo>
                    <a:pt x="552" y="37"/>
                  </a:lnTo>
                  <a:lnTo>
                    <a:pt x="552" y="52"/>
                  </a:lnTo>
                  <a:lnTo>
                    <a:pt x="552" y="64"/>
                  </a:lnTo>
                  <a:lnTo>
                    <a:pt x="552" y="82"/>
                  </a:lnTo>
                  <a:lnTo>
                    <a:pt x="549" y="96"/>
                  </a:lnTo>
                  <a:lnTo>
                    <a:pt x="547" y="111"/>
                  </a:lnTo>
                  <a:lnTo>
                    <a:pt x="542" y="126"/>
                  </a:lnTo>
                  <a:lnTo>
                    <a:pt x="535" y="143"/>
                  </a:lnTo>
                  <a:lnTo>
                    <a:pt x="528" y="159"/>
                  </a:lnTo>
                  <a:lnTo>
                    <a:pt x="522" y="177"/>
                  </a:lnTo>
                  <a:lnTo>
                    <a:pt x="514" y="193"/>
                  </a:lnTo>
                  <a:lnTo>
                    <a:pt x="503" y="210"/>
                  </a:lnTo>
                  <a:lnTo>
                    <a:pt x="493" y="227"/>
                  </a:lnTo>
                  <a:lnTo>
                    <a:pt x="482" y="242"/>
                  </a:lnTo>
                  <a:lnTo>
                    <a:pt x="468" y="255"/>
                  </a:lnTo>
                  <a:lnTo>
                    <a:pt x="453" y="267"/>
                  </a:lnTo>
                  <a:lnTo>
                    <a:pt x="434" y="280"/>
                  </a:lnTo>
                  <a:lnTo>
                    <a:pt x="411" y="295"/>
                  </a:lnTo>
                  <a:lnTo>
                    <a:pt x="381" y="311"/>
                  </a:lnTo>
                  <a:lnTo>
                    <a:pt x="351" y="329"/>
                  </a:lnTo>
                  <a:lnTo>
                    <a:pt x="319" y="345"/>
                  </a:lnTo>
                  <a:lnTo>
                    <a:pt x="286" y="362"/>
                  </a:lnTo>
                  <a:lnTo>
                    <a:pt x="255" y="379"/>
                  </a:lnTo>
                  <a:lnTo>
                    <a:pt x="225" y="396"/>
                  </a:lnTo>
                  <a:lnTo>
                    <a:pt x="202" y="410"/>
                  </a:lnTo>
                  <a:lnTo>
                    <a:pt x="181" y="421"/>
                  </a:lnTo>
                  <a:lnTo>
                    <a:pt x="164" y="431"/>
                  </a:lnTo>
                  <a:lnTo>
                    <a:pt x="147" y="442"/>
                  </a:lnTo>
                  <a:lnTo>
                    <a:pt x="130" y="452"/>
                  </a:lnTo>
                  <a:lnTo>
                    <a:pt x="116" y="463"/>
                  </a:lnTo>
                  <a:lnTo>
                    <a:pt x="98" y="472"/>
                  </a:lnTo>
                  <a:lnTo>
                    <a:pt x="84" y="482"/>
                  </a:lnTo>
                  <a:lnTo>
                    <a:pt x="71" y="491"/>
                  </a:lnTo>
                  <a:lnTo>
                    <a:pt x="63" y="499"/>
                  </a:lnTo>
                  <a:lnTo>
                    <a:pt x="54" y="505"/>
                  </a:lnTo>
                  <a:lnTo>
                    <a:pt x="48" y="50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157"/>
            <p:cNvSpPr>
              <a:spLocks/>
            </p:cNvSpPr>
            <p:nvPr/>
          </p:nvSpPr>
          <p:spPr bwMode="auto">
            <a:xfrm>
              <a:off x="3281" y="2482"/>
              <a:ext cx="562" cy="365"/>
            </a:xfrm>
            <a:custGeom>
              <a:avLst/>
              <a:gdLst>
                <a:gd name="T0" fmla="*/ 0 w 565"/>
                <a:gd name="T1" fmla="*/ 290 h 366"/>
                <a:gd name="T2" fmla="*/ 16 w 565"/>
                <a:gd name="T3" fmla="*/ 274 h 366"/>
                <a:gd name="T4" fmla="*/ 39 w 565"/>
                <a:gd name="T5" fmla="*/ 255 h 366"/>
                <a:gd name="T6" fmla="*/ 64 w 565"/>
                <a:gd name="T7" fmla="*/ 235 h 366"/>
                <a:gd name="T8" fmla="*/ 92 w 565"/>
                <a:gd name="T9" fmla="*/ 211 h 366"/>
                <a:gd name="T10" fmla="*/ 94 w 565"/>
                <a:gd name="T11" fmla="*/ 191 h 366"/>
                <a:gd name="T12" fmla="*/ 94 w 565"/>
                <a:gd name="T13" fmla="*/ 183 h 366"/>
                <a:gd name="T14" fmla="*/ 108 w 565"/>
                <a:gd name="T15" fmla="*/ 183 h 366"/>
                <a:gd name="T16" fmla="*/ 137 w 565"/>
                <a:gd name="T17" fmla="*/ 183 h 366"/>
                <a:gd name="T18" fmla="*/ 162 w 565"/>
                <a:gd name="T19" fmla="*/ 183 h 366"/>
                <a:gd name="T20" fmla="*/ 187 w 565"/>
                <a:gd name="T21" fmla="*/ 174 h 366"/>
                <a:gd name="T22" fmla="*/ 187 w 565"/>
                <a:gd name="T23" fmla="*/ 174 h 366"/>
                <a:gd name="T24" fmla="*/ 210 w 565"/>
                <a:gd name="T25" fmla="*/ 164 h 366"/>
                <a:gd name="T26" fmla="*/ 225 w 565"/>
                <a:gd name="T27" fmla="*/ 151 h 366"/>
                <a:gd name="T28" fmla="*/ 240 w 565"/>
                <a:gd name="T29" fmla="*/ 137 h 366"/>
                <a:gd name="T30" fmla="*/ 257 w 565"/>
                <a:gd name="T31" fmla="*/ 120 h 366"/>
                <a:gd name="T32" fmla="*/ 274 w 565"/>
                <a:gd name="T33" fmla="*/ 103 h 366"/>
                <a:gd name="T34" fmla="*/ 300 w 565"/>
                <a:gd name="T35" fmla="*/ 84 h 366"/>
                <a:gd name="T36" fmla="*/ 329 w 565"/>
                <a:gd name="T37" fmla="*/ 63 h 366"/>
                <a:gd name="T38" fmla="*/ 348 w 565"/>
                <a:gd name="T39" fmla="*/ 45 h 366"/>
                <a:gd name="T40" fmla="*/ 365 w 565"/>
                <a:gd name="T41" fmla="*/ 21 h 366"/>
                <a:gd name="T42" fmla="*/ 380 w 565"/>
                <a:gd name="T43" fmla="*/ 0 h 366"/>
                <a:gd name="T44" fmla="*/ 380 w 565"/>
                <a:gd name="T45" fmla="*/ 0 h 366"/>
                <a:gd name="T46" fmla="*/ 380 w 565"/>
                <a:gd name="T47" fmla="*/ 4 h 366"/>
                <a:gd name="T48" fmla="*/ 380 w 565"/>
                <a:gd name="T49" fmla="*/ 10 h 366"/>
                <a:gd name="T50" fmla="*/ 382 w 565"/>
                <a:gd name="T51" fmla="*/ 21 h 366"/>
                <a:gd name="T52" fmla="*/ 382 w 565"/>
                <a:gd name="T53" fmla="*/ 38 h 366"/>
                <a:gd name="T54" fmla="*/ 382 w 565"/>
                <a:gd name="T55" fmla="*/ 54 h 366"/>
                <a:gd name="T56" fmla="*/ 382 w 565"/>
                <a:gd name="T57" fmla="*/ 72 h 366"/>
                <a:gd name="T58" fmla="*/ 380 w 565"/>
                <a:gd name="T59" fmla="*/ 91 h 366"/>
                <a:gd name="T60" fmla="*/ 378 w 565"/>
                <a:gd name="T61" fmla="*/ 109 h 366"/>
                <a:gd name="T62" fmla="*/ 374 w 565"/>
                <a:gd name="T63" fmla="*/ 126 h 366"/>
                <a:gd name="T64" fmla="*/ 368 w 565"/>
                <a:gd name="T65" fmla="*/ 141 h 366"/>
                <a:gd name="T66" fmla="*/ 368 w 565"/>
                <a:gd name="T67" fmla="*/ 141 h 366"/>
                <a:gd name="T68" fmla="*/ 360 w 565"/>
                <a:gd name="T69" fmla="*/ 156 h 366"/>
                <a:gd name="T70" fmla="*/ 350 w 565"/>
                <a:gd name="T71" fmla="*/ 171 h 366"/>
                <a:gd name="T72" fmla="*/ 340 w 565"/>
                <a:gd name="T73" fmla="*/ 183 h 366"/>
                <a:gd name="T74" fmla="*/ 328 w 565"/>
                <a:gd name="T75" fmla="*/ 183 h 366"/>
                <a:gd name="T76" fmla="*/ 312 w 565"/>
                <a:gd name="T77" fmla="*/ 183 h 366"/>
                <a:gd name="T78" fmla="*/ 291 w 565"/>
                <a:gd name="T79" fmla="*/ 183 h 366"/>
                <a:gd name="T80" fmla="*/ 276 w 565"/>
                <a:gd name="T81" fmla="*/ 183 h 366"/>
                <a:gd name="T82" fmla="*/ 266 w 565"/>
                <a:gd name="T83" fmla="*/ 186 h 366"/>
                <a:gd name="T84" fmla="*/ 255 w 565"/>
                <a:gd name="T85" fmla="*/ 196 h 366"/>
                <a:gd name="T86" fmla="*/ 245 w 565"/>
                <a:gd name="T87" fmla="*/ 205 h 366"/>
                <a:gd name="T88" fmla="*/ 245 w 565"/>
                <a:gd name="T89" fmla="*/ 205 h 366"/>
                <a:gd name="T90" fmla="*/ 235 w 565"/>
                <a:gd name="T91" fmla="*/ 211 h 366"/>
                <a:gd name="T92" fmla="*/ 221 w 565"/>
                <a:gd name="T93" fmla="*/ 218 h 366"/>
                <a:gd name="T94" fmla="*/ 203 w 565"/>
                <a:gd name="T95" fmla="*/ 226 h 366"/>
                <a:gd name="T96" fmla="*/ 166 w 565"/>
                <a:gd name="T97" fmla="*/ 232 h 366"/>
                <a:gd name="T98" fmla="*/ 133 w 565"/>
                <a:gd name="T99" fmla="*/ 242 h 366"/>
                <a:gd name="T100" fmla="*/ 95 w 565"/>
                <a:gd name="T101" fmla="*/ 251 h 366"/>
                <a:gd name="T102" fmla="*/ 94 w 565"/>
                <a:gd name="T103" fmla="*/ 260 h 366"/>
                <a:gd name="T104" fmla="*/ 94 w 565"/>
                <a:gd name="T105" fmla="*/ 270 h 366"/>
                <a:gd name="T106" fmla="*/ 80 w 565"/>
                <a:gd name="T107" fmla="*/ 281 h 366"/>
                <a:gd name="T108" fmla="*/ 59 w 565"/>
                <a:gd name="T109" fmla="*/ 290 h 366"/>
                <a:gd name="T110" fmla="*/ 0 w 565"/>
                <a:gd name="T111" fmla="*/ 290 h 36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65" h="366">
                  <a:moveTo>
                    <a:pt x="0" y="365"/>
                  </a:moveTo>
                  <a:lnTo>
                    <a:pt x="16" y="349"/>
                  </a:lnTo>
                  <a:lnTo>
                    <a:pt x="39" y="330"/>
                  </a:lnTo>
                  <a:lnTo>
                    <a:pt x="64" y="310"/>
                  </a:lnTo>
                  <a:lnTo>
                    <a:pt x="92" y="286"/>
                  </a:lnTo>
                  <a:lnTo>
                    <a:pt x="122" y="266"/>
                  </a:lnTo>
                  <a:lnTo>
                    <a:pt x="151" y="242"/>
                  </a:lnTo>
                  <a:lnTo>
                    <a:pt x="183" y="220"/>
                  </a:lnTo>
                  <a:lnTo>
                    <a:pt x="212" y="202"/>
                  </a:lnTo>
                  <a:lnTo>
                    <a:pt x="237" y="187"/>
                  </a:lnTo>
                  <a:lnTo>
                    <a:pt x="262" y="174"/>
                  </a:lnTo>
                  <a:lnTo>
                    <a:pt x="288" y="164"/>
                  </a:lnTo>
                  <a:lnTo>
                    <a:pt x="319" y="151"/>
                  </a:lnTo>
                  <a:lnTo>
                    <a:pt x="349" y="137"/>
                  </a:lnTo>
                  <a:lnTo>
                    <a:pt x="383" y="120"/>
                  </a:lnTo>
                  <a:lnTo>
                    <a:pt x="416" y="103"/>
                  </a:lnTo>
                  <a:lnTo>
                    <a:pt x="450" y="84"/>
                  </a:lnTo>
                  <a:lnTo>
                    <a:pt x="484" y="63"/>
                  </a:lnTo>
                  <a:lnTo>
                    <a:pt x="513" y="45"/>
                  </a:lnTo>
                  <a:lnTo>
                    <a:pt x="538" y="21"/>
                  </a:lnTo>
                  <a:lnTo>
                    <a:pt x="561" y="0"/>
                  </a:lnTo>
                  <a:lnTo>
                    <a:pt x="561" y="4"/>
                  </a:lnTo>
                  <a:lnTo>
                    <a:pt x="561" y="10"/>
                  </a:lnTo>
                  <a:lnTo>
                    <a:pt x="564" y="21"/>
                  </a:lnTo>
                  <a:lnTo>
                    <a:pt x="564" y="38"/>
                  </a:lnTo>
                  <a:lnTo>
                    <a:pt x="564" y="54"/>
                  </a:lnTo>
                  <a:lnTo>
                    <a:pt x="564" y="72"/>
                  </a:lnTo>
                  <a:lnTo>
                    <a:pt x="561" y="91"/>
                  </a:lnTo>
                  <a:lnTo>
                    <a:pt x="558" y="109"/>
                  </a:lnTo>
                  <a:lnTo>
                    <a:pt x="551" y="126"/>
                  </a:lnTo>
                  <a:lnTo>
                    <a:pt x="543" y="141"/>
                  </a:lnTo>
                  <a:lnTo>
                    <a:pt x="531" y="156"/>
                  </a:lnTo>
                  <a:lnTo>
                    <a:pt x="515" y="171"/>
                  </a:lnTo>
                  <a:lnTo>
                    <a:pt x="501" y="187"/>
                  </a:lnTo>
                  <a:lnTo>
                    <a:pt x="482" y="204"/>
                  </a:lnTo>
                  <a:lnTo>
                    <a:pt x="462" y="220"/>
                  </a:lnTo>
                  <a:lnTo>
                    <a:pt x="441" y="236"/>
                  </a:lnTo>
                  <a:lnTo>
                    <a:pt x="421" y="250"/>
                  </a:lnTo>
                  <a:lnTo>
                    <a:pt x="400" y="261"/>
                  </a:lnTo>
                  <a:lnTo>
                    <a:pt x="379" y="271"/>
                  </a:lnTo>
                  <a:lnTo>
                    <a:pt x="359" y="280"/>
                  </a:lnTo>
                  <a:lnTo>
                    <a:pt x="338" y="286"/>
                  </a:lnTo>
                  <a:lnTo>
                    <a:pt x="310" y="293"/>
                  </a:lnTo>
                  <a:lnTo>
                    <a:pt x="278" y="301"/>
                  </a:lnTo>
                  <a:lnTo>
                    <a:pt x="241" y="307"/>
                  </a:lnTo>
                  <a:lnTo>
                    <a:pt x="208" y="317"/>
                  </a:lnTo>
                  <a:lnTo>
                    <a:pt x="170" y="326"/>
                  </a:lnTo>
                  <a:lnTo>
                    <a:pt x="136" y="335"/>
                  </a:lnTo>
                  <a:lnTo>
                    <a:pt x="105" y="345"/>
                  </a:lnTo>
                  <a:lnTo>
                    <a:pt x="80" y="356"/>
                  </a:lnTo>
                  <a:lnTo>
                    <a:pt x="59" y="365"/>
                  </a:lnTo>
                  <a:lnTo>
                    <a:pt x="0" y="365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158"/>
            <p:cNvSpPr>
              <a:spLocks/>
            </p:cNvSpPr>
            <p:nvPr/>
          </p:nvSpPr>
          <p:spPr bwMode="auto">
            <a:xfrm>
              <a:off x="3281" y="2482"/>
              <a:ext cx="562" cy="365"/>
            </a:xfrm>
            <a:custGeom>
              <a:avLst/>
              <a:gdLst>
                <a:gd name="T0" fmla="*/ 0 w 565"/>
                <a:gd name="T1" fmla="*/ 290 h 366"/>
                <a:gd name="T2" fmla="*/ 16 w 565"/>
                <a:gd name="T3" fmla="*/ 274 h 366"/>
                <a:gd name="T4" fmla="*/ 39 w 565"/>
                <a:gd name="T5" fmla="*/ 255 h 366"/>
                <a:gd name="T6" fmla="*/ 64 w 565"/>
                <a:gd name="T7" fmla="*/ 235 h 366"/>
                <a:gd name="T8" fmla="*/ 92 w 565"/>
                <a:gd name="T9" fmla="*/ 211 h 366"/>
                <a:gd name="T10" fmla="*/ 94 w 565"/>
                <a:gd name="T11" fmla="*/ 191 h 366"/>
                <a:gd name="T12" fmla="*/ 94 w 565"/>
                <a:gd name="T13" fmla="*/ 183 h 366"/>
                <a:gd name="T14" fmla="*/ 108 w 565"/>
                <a:gd name="T15" fmla="*/ 183 h 366"/>
                <a:gd name="T16" fmla="*/ 137 w 565"/>
                <a:gd name="T17" fmla="*/ 183 h 366"/>
                <a:gd name="T18" fmla="*/ 162 w 565"/>
                <a:gd name="T19" fmla="*/ 183 h 366"/>
                <a:gd name="T20" fmla="*/ 187 w 565"/>
                <a:gd name="T21" fmla="*/ 174 h 366"/>
                <a:gd name="T22" fmla="*/ 187 w 565"/>
                <a:gd name="T23" fmla="*/ 174 h 366"/>
                <a:gd name="T24" fmla="*/ 210 w 565"/>
                <a:gd name="T25" fmla="*/ 164 h 366"/>
                <a:gd name="T26" fmla="*/ 225 w 565"/>
                <a:gd name="T27" fmla="*/ 151 h 366"/>
                <a:gd name="T28" fmla="*/ 240 w 565"/>
                <a:gd name="T29" fmla="*/ 137 h 366"/>
                <a:gd name="T30" fmla="*/ 257 w 565"/>
                <a:gd name="T31" fmla="*/ 120 h 366"/>
                <a:gd name="T32" fmla="*/ 274 w 565"/>
                <a:gd name="T33" fmla="*/ 103 h 366"/>
                <a:gd name="T34" fmla="*/ 300 w 565"/>
                <a:gd name="T35" fmla="*/ 84 h 366"/>
                <a:gd name="T36" fmla="*/ 329 w 565"/>
                <a:gd name="T37" fmla="*/ 63 h 366"/>
                <a:gd name="T38" fmla="*/ 348 w 565"/>
                <a:gd name="T39" fmla="*/ 45 h 366"/>
                <a:gd name="T40" fmla="*/ 365 w 565"/>
                <a:gd name="T41" fmla="*/ 21 h 366"/>
                <a:gd name="T42" fmla="*/ 380 w 565"/>
                <a:gd name="T43" fmla="*/ 0 h 366"/>
                <a:gd name="T44" fmla="*/ 380 w 565"/>
                <a:gd name="T45" fmla="*/ 0 h 366"/>
                <a:gd name="T46" fmla="*/ 380 w 565"/>
                <a:gd name="T47" fmla="*/ 4 h 366"/>
                <a:gd name="T48" fmla="*/ 380 w 565"/>
                <a:gd name="T49" fmla="*/ 10 h 366"/>
                <a:gd name="T50" fmla="*/ 382 w 565"/>
                <a:gd name="T51" fmla="*/ 21 h 366"/>
                <a:gd name="T52" fmla="*/ 382 w 565"/>
                <a:gd name="T53" fmla="*/ 38 h 366"/>
                <a:gd name="T54" fmla="*/ 382 w 565"/>
                <a:gd name="T55" fmla="*/ 54 h 366"/>
                <a:gd name="T56" fmla="*/ 382 w 565"/>
                <a:gd name="T57" fmla="*/ 72 h 366"/>
                <a:gd name="T58" fmla="*/ 380 w 565"/>
                <a:gd name="T59" fmla="*/ 91 h 366"/>
                <a:gd name="T60" fmla="*/ 378 w 565"/>
                <a:gd name="T61" fmla="*/ 109 h 366"/>
                <a:gd name="T62" fmla="*/ 374 w 565"/>
                <a:gd name="T63" fmla="*/ 126 h 366"/>
                <a:gd name="T64" fmla="*/ 368 w 565"/>
                <a:gd name="T65" fmla="*/ 141 h 366"/>
                <a:gd name="T66" fmla="*/ 368 w 565"/>
                <a:gd name="T67" fmla="*/ 141 h 366"/>
                <a:gd name="T68" fmla="*/ 360 w 565"/>
                <a:gd name="T69" fmla="*/ 156 h 366"/>
                <a:gd name="T70" fmla="*/ 350 w 565"/>
                <a:gd name="T71" fmla="*/ 171 h 366"/>
                <a:gd name="T72" fmla="*/ 340 w 565"/>
                <a:gd name="T73" fmla="*/ 183 h 366"/>
                <a:gd name="T74" fmla="*/ 328 w 565"/>
                <a:gd name="T75" fmla="*/ 183 h 366"/>
                <a:gd name="T76" fmla="*/ 312 w 565"/>
                <a:gd name="T77" fmla="*/ 183 h 366"/>
                <a:gd name="T78" fmla="*/ 291 w 565"/>
                <a:gd name="T79" fmla="*/ 183 h 366"/>
                <a:gd name="T80" fmla="*/ 276 w 565"/>
                <a:gd name="T81" fmla="*/ 183 h 366"/>
                <a:gd name="T82" fmla="*/ 266 w 565"/>
                <a:gd name="T83" fmla="*/ 186 h 366"/>
                <a:gd name="T84" fmla="*/ 255 w 565"/>
                <a:gd name="T85" fmla="*/ 196 h 366"/>
                <a:gd name="T86" fmla="*/ 245 w 565"/>
                <a:gd name="T87" fmla="*/ 205 h 366"/>
                <a:gd name="T88" fmla="*/ 245 w 565"/>
                <a:gd name="T89" fmla="*/ 205 h 366"/>
                <a:gd name="T90" fmla="*/ 235 w 565"/>
                <a:gd name="T91" fmla="*/ 211 h 366"/>
                <a:gd name="T92" fmla="*/ 221 w 565"/>
                <a:gd name="T93" fmla="*/ 218 h 366"/>
                <a:gd name="T94" fmla="*/ 203 w 565"/>
                <a:gd name="T95" fmla="*/ 226 h 366"/>
                <a:gd name="T96" fmla="*/ 166 w 565"/>
                <a:gd name="T97" fmla="*/ 232 h 366"/>
                <a:gd name="T98" fmla="*/ 133 w 565"/>
                <a:gd name="T99" fmla="*/ 242 h 366"/>
                <a:gd name="T100" fmla="*/ 95 w 565"/>
                <a:gd name="T101" fmla="*/ 251 h 366"/>
                <a:gd name="T102" fmla="*/ 94 w 565"/>
                <a:gd name="T103" fmla="*/ 260 h 366"/>
                <a:gd name="T104" fmla="*/ 94 w 565"/>
                <a:gd name="T105" fmla="*/ 270 h 366"/>
                <a:gd name="T106" fmla="*/ 80 w 565"/>
                <a:gd name="T107" fmla="*/ 281 h 366"/>
                <a:gd name="T108" fmla="*/ 59 w 565"/>
                <a:gd name="T109" fmla="*/ 290 h 36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565" h="366">
                  <a:moveTo>
                    <a:pt x="0" y="365"/>
                  </a:moveTo>
                  <a:lnTo>
                    <a:pt x="16" y="349"/>
                  </a:lnTo>
                  <a:lnTo>
                    <a:pt x="39" y="330"/>
                  </a:lnTo>
                  <a:lnTo>
                    <a:pt x="64" y="310"/>
                  </a:lnTo>
                  <a:lnTo>
                    <a:pt x="92" y="286"/>
                  </a:lnTo>
                  <a:lnTo>
                    <a:pt x="122" y="266"/>
                  </a:lnTo>
                  <a:lnTo>
                    <a:pt x="151" y="242"/>
                  </a:lnTo>
                  <a:lnTo>
                    <a:pt x="183" y="220"/>
                  </a:lnTo>
                  <a:lnTo>
                    <a:pt x="212" y="202"/>
                  </a:lnTo>
                  <a:lnTo>
                    <a:pt x="237" y="187"/>
                  </a:lnTo>
                  <a:lnTo>
                    <a:pt x="262" y="174"/>
                  </a:lnTo>
                  <a:lnTo>
                    <a:pt x="288" y="164"/>
                  </a:lnTo>
                  <a:lnTo>
                    <a:pt x="319" y="151"/>
                  </a:lnTo>
                  <a:lnTo>
                    <a:pt x="349" y="137"/>
                  </a:lnTo>
                  <a:lnTo>
                    <a:pt x="383" y="120"/>
                  </a:lnTo>
                  <a:lnTo>
                    <a:pt x="416" y="103"/>
                  </a:lnTo>
                  <a:lnTo>
                    <a:pt x="450" y="84"/>
                  </a:lnTo>
                  <a:lnTo>
                    <a:pt x="484" y="63"/>
                  </a:lnTo>
                  <a:lnTo>
                    <a:pt x="513" y="45"/>
                  </a:lnTo>
                  <a:lnTo>
                    <a:pt x="538" y="21"/>
                  </a:lnTo>
                  <a:lnTo>
                    <a:pt x="561" y="0"/>
                  </a:lnTo>
                  <a:lnTo>
                    <a:pt x="561" y="4"/>
                  </a:lnTo>
                  <a:lnTo>
                    <a:pt x="561" y="10"/>
                  </a:lnTo>
                  <a:lnTo>
                    <a:pt x="564" y="21"/>
                  </a:lnTo>
                  <a:lnTo>
                    <a:pt x="564" y="38"/>
                  </a:lnTo>
                  <a:lnTo>
                    <a:pt x="564" y="54"/>
                  </a:lnTo>
                  <a:lnTo>
                    <a:pt x="564" y="72"/>
                  </a:lnTo>
                  <a:lnTo>
                    <a:pt x="561" y="91"/>
                  </a:lnTo>
                  <a:lnTo>
                    <a:pt x="558" y="109"/>
                  </a:lnTo>
                  <a:lnTo>
                    <a:pt x="551" y="126"/>
                  </a:lnTo>
                  <a:lnTo>
                    <a:pt x="543" y="141"/>
                  </a:lnTo>
                  <a:lnTo>
                    <a:pt x="531" y="156"/>
                  </a:lnTo>
                  <a:lnTo>
                    <a:pt x="515" y="171"/>
                  </a:lnTo>
                  <a:lnTo>
                    <a:pt x="501" y="187"/>
                  </a:lnTo>
                  <a:lnTo>
                    <a:pt x="482" y="204"/>
                  </a:lnTo>
                  <a:lnTo>
                    <a:pt x="462" y="220"/>
                  </a:lnTo>
                  <a:lnTo>
                    <a:pt x="441" y="236"/>
                  </a:lnTo>
                  <a:lnTo>
                    <a:pt x="421" y="250"/>
                  </a:lnTo>
                  <a:lnTo>
                    <a:pt x="400" y="261"/>
                  </a:lnTo>
                  <a:lnTo>
                    <a:pt x="379" y="271"/>
                  </a:lnTo>
                  <a:lnTo>
                    <a:pt x="359" y="280"/>
                  </a:lnTo>
                  <a:lnTo>
                    <a:pt x="338" y="286"/>
                  </a:lnTo>
                  <a:lnTo>
                    <a:pt x="310" y="293"/>
                  </a:lnTo>
                  <a:lnTo>
                    <a:pt x="278" y="301"/>
                  </a:lnTo>
                  <a:lnTo>
                    <a:pt x="241" y="307"/>
                  </a:lnTo>
                  <a:lnTo>
                    <a:pt x="208" y="317"/>
                  </a:lnTo>
                  <a:lnTo>
                    <a:pt x="170" y="326"/>
                  </a:lnTo>
                  <a:lnTo>
                    <a:pt x="136" y="335"/>
                  </a:lnTo>
                  <a:lnTo>
                    <a:pt x="105" y="345"/>
                  </a:lnTo>
                  <a:lnTo>
                    <a:pt x="80" y="356"/>
                  </a:lnTo>
                  <a:lnTo>
                    <a:pt x="59" y="365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159"/>
            <p:cNvSpPr>
              <a:spLocks/>
            </p:cNvSpPr>
            <p:nvPr/>
          </p:nvSpPr>
          <p:spPr bwMode="auto">
            <a:xfrm>
              <a:off x="3271" y="2477"/>
              <a:ext cx="567" cy="365"/>
            </a:xfrm>
            <a:custGeom>
              <a:avLst/>
              <a:gdLst>
                <a:gd name="T0" fmla="*/ 0 w 567"/>
                <a:gd name="T1" fmla="*/ 364 h 365"/>
                <a:gd name="T2" fmla="*/ 18 w 567"/>
                <a:gd name="T3" fmla="*/ 347 h 365"/>
                <a:gd name="T4" fmla="*/ 39 w 567"/>
                <a:gd name="T5" fmla="*/ 327 h 365"/>
                <a:gd name="T6" fmla="*/ 64 w 567"/>
                <a:gd name="T7" fmla="*/ 306 h 365"/>
                <a:gd name="T8" fmla="*/ 92 w 567"/>
                <a:gd name="T9" fmla="*/ 285 h 365"/>
                <a:gd name="T10" fmla="*/ 122 w 567"/>
                <a:gd name="T11" fmla="*/ 262 h 365"/>
                <a:gd name="T12" fmla="*/ 151 w 567"/>
                <a:gd name="T13" fmla="*/ 241 h 365"/>
                <a:gd name="T14" fmla="*/ 183 w 567"/>
                <a:gd name="T15" fmla="*/ 221 h 365"/>
                <a:gd name="T16" fmla="*/ 213 w 567"/>
                <a:gd name="T17" fmla="*/ 201 h 365"/>
                <a:gd name="T18" fmla="*/ 240 w 567"/>
                <a:gd name="T19" fmla="*/ 184 h 365"/>
                <a:gd name="T20" fmla="*/ 264 w 567"/>
                <a:gd name="T21" fmla="*/ 172 h 365"/>
                <a:gd name="T22" fmla="*/ 264 w 567"/>
                <a:gd name="T23" fmla="*/ 172 h 365"/>
                <a:gd name="T24" fmla="*/ 290 w 567"/>
                <a:gd name="T25" fmla="*/ 161 h 365"/>
                <a:gd name="T26" fmla="*/ 318 w 567"/>
                <a:gd name="T27" fmla="*/ 149 h 365"/>
                <a:gd name="T28" fmla="*/ 352 w 567"/>
                <a:gd name="T29" fmla="*/ 134 h 365"/>
                <a:gd name="T30" fmla="*/ 386 w 567"/>
                <a:gd name="T31" fmla="*/ 119 h 365"/>
                <a:gd name="T32" fmla="*/ 419 w 567"/>
                <a:gd name="T33" fmla="*/ 101 h 365"/>
                <a:gd name="T34" fmla="*/ 453 w 567"/>
                <a:gd name="T35" fmla="*/ 81 h 365"/>
                <a:gd name="T36" fmla="*/ 485 w 567"/>
                <a:gd name="T37" fmla="*/ 62 h 365"/>
                <a:gd name="T38" fmla="*/ 515 w 567"/>
                <a:gd name="T39" fmla="*/ 41 h 365"/>
                <a:gd name="T40" fmla="*/ 541 w 567"/>
                <a:gd name="T41" fmla="*/ 20 h 365"/>
                <a:gd name="T42" fmla="*/ 563 w 567"/>
                <a:gd name="T43" fmla="*/ 0 h 365"/>
                <a:gd name="T44" fmla="*/ 563 w 567"/>
                <a:gd name="T45" fmla="*/ 0 h 365"/>
                <a:gd name="T46" fmla="*/ 563 w 567"/>
                <a:gd name="T47" fmla="*/ 2 h 365"/>
                <a:gd name="T48" fmla="*/ 563 w 567"/>
                <a:gd name="T49" fmla="*/ 9 h 365"/>
                <a:gd name="T50" fmla="*/ 566 w 567"/>
                <a:gd name="T51" fmla="*/ 20 h 365"/>
                <a:gd name="T52" fmla="*/ 566 w 567"/>
                <a:gd name="T53" fmla="*/ 35 h 365"/>
                <a:gd name="T54" fmla="*/ 566 w 567"/>
                <a:gd name="T55" fmla="*/ 52 h 365"/>
                <a:gd name="T56" fmla="*/ 566 w 567"/>
                <a:gd name="T57" fmla="*/ 71 h 365"/>
                <a:gd name="T58" fmla="*/ 563 w 567"/>
                <a:gd name="T59" fmla="*/ 90 h 365"/>
                <a:gd name="T60" fmla="*/ 559 w 567"/>
                <a:gd name="T61" fmla="*/ 108 h 365"/>
                <a:gd name="T62" fmla="*/ 552 w 567"/>
                <a:gd name="T63" fmla="*/ 126 h 365"/>
                <a:gd name="T64" fmla="*/ 543 w 567"/>
                <a:gd name="T65" fmla="*/ 140 h 365"/>
                <a:gd name="T66" fmla="*/ 543 w 567"/>
                <a:gd name="T67" fmla="*/ 140 h 365"/>
                <a:gd name="T68" fmla="*/ 534 w 567"/>
                <a:gd name="T69" fmla="*/ 155 h 365"/>
                <a:gd name="T70" fmla="*/ 518 w 567"/>
                <a:gd name="T71" fmla="*/ 170 h 365"/>
                <a:gd name="T72" fmla="*/ 502 w 567"/>
                <a:gd name="T73" fmla="*/ 184 h 365"/>
                <a:gd name="T74" fmla="*/ 483 w 567"/>
                <a:gd name="T75" fmla="*/ 203 h 365"/>
                <a:gd name="T76" fmla="*/ 464 w 567"/>
                <a:gd name="T77" fmla="*/ 218 h 365"/>
                <a:gd name="T78" fmla="*/ 442 w 567"/>
                <a:gd name="T79" fmla="*/ 233 h 365"/>
                <a:gd name="T80" fmla="*/ 421 w 567"/>
                <a:gd name="T81" fmla="*/ 248 h 365"/>
                <a:gd name="T82" fmla="*/ 400 w 567"/>
                <a:gd name="T83" fmla="*/ 260 h 365"/>
                <a:gd name="T84" fmla="*/ 382 w 567"/>
                <a:gd name="T85" fmla="*/ 271 h 365"/>
                <a:gd name="T86" fmla="*/ 363 w 567"/>
                <a:gd name="T87" fmla="*/ 277 h 365"/>
                <a:gd name="T88" fmla="*/ 363 w 567"/>
                <a:gd name="T89" fmla="*/ 277 h 365"/>
                <a:gd name="T90" fmla="*/ 340 w 567"/>
                <a:gd name="T91" fmla="*/ 283 h 365"/>
                <a:gd name="T92" fmla="*/ 310 w 567"/>
                <a:gd name="T93" fmla="*/ 290 h 365"/>
                <a:gd name="T94" fmla="*/ 278 w 567"/>
                <a:gd name="T95" fmla="*/ 299 h 365"/>
                <a:gd name="T96" fmla="*/ 244 w 567"/>
                <a:gd name="T97" fmla="*/ 306 h 365"/>
                <a:gd name="T98" fmla="*/ 209 w 567"/>
                <a:gd name="T99" fmla="*/ 315 h 365"/>
                <a:gd name="T100" fmla="*/ 172 w 567"/>
                <a:gd name="T101" fmla="*/ 323 h 365"/>
                <a:gd name="T102" fmla="*/ 137 w 567"/>
                <a:gd name="T103" fmla="*/ 334 h 365"/>
                <a:gd name="T104" fmla="*/ 105 w 567"/>
                <a:gd name="T105" fmla="*/ 343 h 365"/>
                <a:gd name="T106" fmla="*/ 80 w 567"/>
                <a:gd name="T107" fmla="*/ 353 h 365"/>
                <a:gd name="T108" fmla="*/ 59 w 567"/>
                <a:gd name="T109" fmla="*/ 364 h 365"/>
                <a:gd name="T110" fmla="*/ 0 w 567"/>
                <a:gd name="T111" fmla="*/ 364 h 36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67" h="365">
                  <a:moveTo>
                    <a:pt x="0" y="364"/>
                  </a:moveTo>
                  <a:lnTo>
                    <a:pt x="18" y="347"/>
                  </a:lnTo>
                  <a:lnTo>
                    <a:pt x="39" y="327"/>
                  </a:lnTo>
                  <a:lnTo>
                    <a:pt x="64" y="306"/>
                  </a:lnTo>
                  <a:lnTo>
                    <a:pt x="92" y="285"/>
                  </a:lnTo>
                  <a:lnTo>
                    <a:pt x="122" y="262"/>
                  </a:lnTo>
                  <a:lnTo>
                    <a:pt x="151" y="241"/>
                  </a:lnTo>
                  <a:lnTo>
                    <a:pt x="183" y="221"/>
                  </a:lnTo>
                  <a:lnTo>
                    <a:pt x="213" y="201"/>
                  </a:lnTo>
                  <a:lnTo>
                    <a:pt x="240" y="184"/>
                  </a:lnTo>
                  <a:lnTo>
                    <a:pt x="264" y="172"/>
                  </a:lnTo>
                  <a:lnTo>
                    <a:pt x="290" y="161"/>
                  </a:lnTo>
                  <a:lnTo>
                    <a:pt x="318" y="149"/>
                  </a:lnTo>
                  <a:lnTo>
                    <a:pt x="352" y="134"/>
                  </a:lnTo>
                  <a:lnTo>
                    <a:pt x="386" y="119"/>
                  </a:lnTo>
                  <a:lnTo>
                    <a:pt x="419" y="101"/>
                  </a:lnTo>
                  <a:lnTo>
                    <a:pt x="453" y="81"/>
                  </a:lnTo>
                  <a:lnTo>
                    <a:pt x="485" y="62"/>
                  </a:lnTo>
                  <a:lnTo>
                    <a:pt x="515" y="41"/>
                  </a:lnTo>
                  <a:lnTo>
                    <a:pt x="541" y="20"/>
                  </a:lnTo>
                  <a:lnTo>
                    <a:pt x="563" y="0"/>
                  </a:lnTo>
                  <a:lnTo>
                    <a:pt x="563" y="2"/>
                  </a:lnTo>
                  <a:lnTo>
                    <a:pt x="563" y="9"/>
                  </a:lnTo>
                  <a:lnTo>
                    <a:pt x="566" y="20"/>
                  </a:lnTo>
                  <a:lnTo>
                    <a:pt x="566" y="35"/>
                  </a:lnTo>
                  <a:lnTo>
                    <a:pt x="566" y="52"/>
                  </a:lnTo>
                  <a:lnTo>
                    <a:pt x="566" y="71"/>
                  </a:lnTo>
                  <a:lnTo>
                    <a:pt x="563" y="90"/>
                  </a:lnTo>
                  <a:lnTo>
                    <a:pt x="559" y="108"/>
                  </a:lnTo>
                  <a:lnTo>
                    <a:pt x="552" y="126"/>
                  </a:lnTo>
                  <a:lnTo>
                    <a:pt x="543" y="140"/>
                  </a:lnTo>
                  <a:lnTo>
                    <a:pt x="534" y="155"/>
                  </a:lnTo>
                  <a:lnTo>
                    <a:pt x="518" y="170"/>
                  </a:lnTo>
                  <a:lnTo>
                    <a:pt x="502" y="184"/>
                  </a:lnTo>
                  <a:lnTo>
                    <a:pt x="483" y="203"/>
                  </a:lnTo>
                  <a:lnTo>
                    <a:pt x="464" y="218"/>
                  </a:lnTo>
                  <a:lnTo>
                    <a:pt x="442" y="233"/>
                  </a:lnTo>
                  <a:lnTo>
                    <a:pt x="421" y="248"/>
                  </a:lnTo>
                  <a:lnTo>
                    <a:pt x="400" y="260"/>
                  </a:lnTo>
                  <a:lnTo>
                    <a:pt x="382" y="271"/>
                  </a:lnTo>
                  <a:lnTo>
                    <a:pt x="363" y="277"/>
                  </a:lnTo>
                  <a:lnTo>
                    <a:pt x="340" y="283"/>
                  </a:lnTo>
                  <a:lnTo>
                    <a:pt x="310" y="290"/>
                  </a:lnTo>
                  <a:lnTo>
                    <a:pt x="278" y="299"/>
                  </a:lnTo>
                  <a:lnTo>
                    <a:pt x="244" y="306"/>
                  </a:lnTo>
                  <a:lnTo>
                    <a:pt x="209" y="315"/>
                  </a:lnTo>
                  <a:lnTo>
                    <a:pt x="172" y="323"/>
                  </a:lnTo>
                  <a:lnTo>
                    <a:pt x="137" y="334"/>
                  </a:lnTo>
                  <a:lnTo>
                    <a:pt x="105" y="343"/>
                  </a:lnTo>
                  <a:lnTo>
                    <a:pt x="80" y="353"/>
                  </a:lnTo>
                  <a:lnTo>
                    <a:pt x="59" y="364"/>
                  </a:lnTo>
                  <a:lnTo>
                    <a:pt x="0" y="36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60"/>
            <p:cNvSpPr>
              <a:spLocks/>
            </p:cNvSpPr>
            <p:nvPr/>
          </p:nvSpPr>
          <p:spPr bwMode="auto">
            <a:xfrm>
              <a:off x="3271" y="2477"/>
              <a:ext cx="567" cy="365"/>
            </a:xfrm>
            <a:custGeom>
              <a:avLst/>
              <a:gdLst>
                <a:gd name="T0" fmla="*/ 0 w 567"/>
                <a:gd name="T1" fmla="*/ 364 h 365"/>
                <a:gd name="T2" fmla="*/ 18 w 567"/>
                <a:gd name="T3" fmla="*/ 347 h 365"/>
                <a:gd name="T4" fmla="*/ 39 w 567"/>
                <a:gd name="T5" fmla="*/ 327 h 365"/>
                <a:gd name="T6" fmla="*/ 64 w 567"/>
                <a:gd name="T7" fmla="*/ 306 h 365"/>
                <a:gd name="T8" fmla="*/ 92 w 567"/>
                <a:gd name="T9" fmla="*/ 285 h 365"/>
                <a:gd name="T10" fmla="*/ 122 w 567"/>
                <a:gd name="T11" fmla="*/ 262 h 365"/>
                <a:gd name="T12" fmla="*/ 151 w 567"/>
                <a:gd name="T13" fmla="*/ 241 h 365"/>
                <a:gd name="T14" fmla="*/ 183 w 567"/>
                <a:gd name="T15" fmla="*/ 221 h 365"/>
                <a:gd name="T16" fmla="*/ 213 w 567"/>
                <a:gd name="T17" fmla="*/ 201 h 365"/>
                <a:gd name="T18" fmla="*/ 240 w 567"/>
                <a:gd name="T19" fmla="*/ 184 h 365"/>
                <a:gd name="T20" fmla="*/ 264 w 567"/>
                <a:gd name="T21" fmla="*/ 172 h 365"/>
                <a:gd name="T22" fmla="*/ 264 w 567"/>
                <a:gd name="T23" fmla="*/ 172 h 365"/>
                <a:gd name="T24" fmla="*/ 290 w 567"/>
                <a:gd name="T25" fmla="*/ 161 h 365"/>
                <a:gd name="T26" fmla="*/ 318 w 567"/>
                <a:gd name="T27" fmla="*/ 149 h 365"/>
                <a:gd name="T28" fmla="*/ 352 w 567"/>
                <a:gd name="T29" fmla="*/ 134 h 365"/>
                <a:gd name="T30" fmla="*/ 386 w 567"/>
                <a:gd name="T31" fmla="*/ 119 h 365"/>
                <a:gd name="T32" fmla="*/ 419 w 567"/>
                <a:gd name="T33" fmla="*/ 101 h 365"/>
                <a:gd name="T34" fmla="*/ 453 w 567"/>
                <a:gd name="T35" fmla="*/ 81 h 365"/>
                <a:gd name="T36" fmla="*/ 485 w 567"/>
                <a:gd name="T37" fmla="*/ 62 h 365"/>
                <a:gd name="T38" fmla="*/ 515 w 567"/>
                <a:gd name="T39" fmla="*/ 41 h 365"/>
                <a:gd name="T40" fmla="*/ 541 w 567"/>
                <a:gd name="T41" fmla="*/ 20 h 365"/>
                <a:gd name="T42" fmla="*/ 563 w 567"/>
                <a:gd name="T43" fmla="*/ 0 h 365"/>
                <a:gd name="T44" fmla="*/ 563 w 567"/>
                <a:gd name="T45" fmla="*/ 0 h 365"/>
                <a:gd name="T46" fmla="*/ 563 w 567"/>
                <a:gd name="T47" fmla="*/ 2 h 365"/>
                <a:gd name="T48" fmla="*/ 563 w 567"/>
                <a:gd name="T49" fmla="*/ 9 h 365"/>
                <a:gd name="T50" fmla="*/ 566 w 567"/>
                <a:gd name="T51" fmla="*/ 20 h 365"/>
                <a:gd name="T52" fmla="*/ 566 w 567"/>
                <a:gd name="T53" fmla="*/ 35 h 365"/>
                <a:gd name="T54" fmla="*/ 566 w 567"/>
                <a:gd name="T55" fmla="*/ 52 h 365"/>
                <a:gd name="T56" fmla="*/ 566 w 567"/>
                <a:gd name="T57" fmla="*/ 71 h 365"/>
                <a:gd name="T58" fmla="*/ 563 w 567"/>
                <a:gd name="T59" fmla="*/ 90 h 365"/>
                <a:gd name="T60" fmla="*/ 559 w 567"/>
                <a:gd name="T61" fmla="*/ 108 h 365"/>
                <a:gd name="T62" fmla="*/ 552 w 567"/>
                <a:gd name="T63" fmla="*/ 126 h 365"/>
                <a:gd name="T64" fmla="*/ 543 w 567"/>
                <a:gd name="T65" fmla="*/ 140 h 365"/>
                <a:gd name="T66" fmla="*/ 543 w 567"/>
                <a:gd name="T67" fmla="*/ 140 h 365"/>
                <a:gd name="T68" fmla="*/ 534 w 567"/>
                <a:gd name="T69" fmla="*/ 155 h 365"/>
                <a:gd name="T70" fmla="*/ 518 w 567"/>
                <a:gd name="T71" fmla="*/ 170 h 365"/>
                <a:gd name="T72" fmla="*/ 502 w 567"/>
                <a:gd name="T73" fmla="*/ 184 h 365"/>
                <a:gd name="T74" fmla="*/ 483 w 567"/>
                <a:gd name="T75" fmla="*/ 203 h 365"/>
                <a:gd name="T76" fmla="*/ 464 w 567"/>
                <a:gd name="T77" fmla="*/ 218 h 365"/>
                <a:gd name="T78" fmla="*/ 442 w 567"/>
                <a:gd name="T79" fmla="*/ 233 h 365"/>
                <a:gd name="T80" fmla="*/ 421 w 567"/>
                <a:gd name="T81" fmla="*/ 248 h 365"/>
                <a:gd name="T82" fmla="*/ 400 w 567"/>
                <a:gd name="T83" fmla="*/ 260 h 365"/>
                <a:gd name="T84" fmla="*/ 382 w 567"/>
                <a:gd name="T85" fmla="*/ 271 h 365"/>
                <a:gd name="T86" fmla="*/ 363 w 567"/>
                <a:gd name="T87" fmla="*/ 277 h 365"/>
                <a:gd name="T88" fmla="*/ 363 w 567"/>
                <a:gd name="T89" fmla="*/ 277 h 365"/>
                <a:gd name="T90" fmla="*/ 340 w 567"/>
                <a:gd name="T91" fmla="*/ 283 h 365"/>
                <a:gd name="T92" fmla="*/ 310 w 567"/>
                <a:gd name="T93" fmla="*/ 290 h 365"/>
                <a:gd name="T94" fmla="*/ 278 w 567"/>
                <a:gd name="T95" fmla="*/ 299 h 365"/>
                <a:gd name="T96" fmla="*/ 244 w 567"/>
                <a:gd name="T97" fmla="*/ 306 h 365"/>
                <a:gd name="T98" fmla="*/ 209 w 567"/>
                <a:gd name="T99" fmla="*/ 315 h 365"/>
                <a:gd name="T100" fmla="*/ 172 w 567"/>
                <a:gd name="T101" fmla="*/ 323 h 365"/>
                <a:gd name="T102" fmla="*/ 137 w 567"/>
                <a:gd name="T103" fmla="*/ 334 h 365"/>
                <a:gd name="T104" fmla="*/ 105 w 567"/>
                <a:gd name="T105" fmla="*/ 343 h 365"/>
                <a:gd name="T106" fmla="*/ 80 w 567"/>
                <a:gd name="T107" fmla="*/ 353 h 365"/>
                <a:gd name="T108" fmla="*/ 59 w 567"/>
                <a:gd name="T109" fmla="*/ 364 h 36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567" h="365">
                  <a:moveTo>
                    <a:pt x="0" y="364"/>
                  </a:moveTo>
                  <a:lnTo>
                    <a:pt x="18" y="347"/>
                  </a:lnTo>
                  <a:lnTo>
                    <a:pt x="39" y="327"/>
                  </a:lnTo>
                  <a:lnTo>
                    <a:pt x="64" y="306"/>
                  </a:lnTo>
                  <a:lnTo>
                    <a:pt x="92" y="285"/>
                  </a:lnTo>
                  <a:lnTo>
                    <a:pt x="122" y="262"/>
                  </a:lnTo>
                  <a:lnTo>
                    <a:pt x="151" y="241"/>
                  </a:lnTo>
                  <a:lnTo>
                    <a:pt x="183" y="221"/>
                  </a:lnTo>
                  <a:lnTo>
                    <a:pt x="213" y="201"/>
                  </a:lnTo>
                  <a:lnTo>
                    <a:pt x="240" y="184"/>
                  </a:lnTo>
                  <a:lnTo>
                    <a:pt x="264" y="172"/>
                  </a:lnTo>
                  <a:lnTo>
                    <a:pt x="290" y="161"/>
                  </a:lnTo>
                  <a:lnTo>
                    <a:pt x="318" y="149"/>
                  </a:lnTo>
                  <a:lnTo>
                    <a:pt x="352" y="134"/>
                  </a:lnTo>
                  <a:lnTo>
                    <a:pt x="386" y="119"/>
                  </a:lnTo>
                  <a:lnTo>
                    <a:pt x="419" y="101"/>
                  </a:lnTo>
                  <a:lnTo>
                    <a:pt x="453" y="81"/>
                  </a:lnTo>
                  <a:lnTo>
                    <a:pt x="485" y="62"/>
                  </a:lnTo>
                  <a:lnTo>
                    <a:pt x="515" y="41"/>
                  </a:lnTo>
                  <a:lnTo>
                    <a:pt x="541" y="20"/>
                  </a:lnTo>
                  <a:lnTo>
                    <a:pt x="563" y="0"/>
                  </a:lnTo>
                  <a:lnTo>
                    <a:pt x="563" y="2"/>
                  </a:lnTo>
                  <a:lnTo>
                    <a:pt x="563" y="9"/>
                  </a:lnTo>
                  <a:lnTo>
                    <a:pt x="566" y="20"/>
                  </a:lnTo>
                  <a:lnTo>
                    <a:pt x="566" y="35"/>
                  </a:lnTo>
                  <a:lnTo>
                    <a:pt x="566" y="52"/>
                  </a:lnTo>
                  <a:lnTo>
                    <a:pt x="566" y="71"/>
                  </a:lnTo>
                  <a:lnTo>
                    <a:pt x="563" y="90"/>
                  </a:lnTo>
                  <a:lnTo>
                    <a:pt x="559" y="108"/>
                  </a:lnTo>
                  <a:lnTo>
                    <a:pt x="552" y="126"/>
                  </a:lnTo>
                  <a:lnTo>
                    <a:pt x="543" y="140"/>
                  </a:lnTo>
                  <a:lnTo>
                    <a:pt x="534" y="155"/>
                  </a:lnTo>
                  <a:lnTo>
                    <a:pt x="518" y="170"/>
                  </a:lnTo>
                  <a:lnTo>
                    <a:pt x="502" y="184"/>
                  </a:lnTo>
                  <a:lnTo>
                    <a:pt x="483" y="203"/>
                  </a:lnTo>
                  <a:lnTo>
                    <a:pt x="464" y="218"/>
                  </a:lnTo>
                  <a:lnTo>
                    <a:pt x="442" y="233"/>
                  </a:lnTo>
                  <a:lnTo>
                    <a:pt x="421" y="248"/>
                  </a:lnTo>
                  <a:lnTo>
                    <a:pt x="400" y="260"/>
                  </a:lnTo>
                  <a:lnTo>
                    <a:pt x="382" y="271"/>
                  </a:lnTo>
                  <a:lnTo>
                    <a:pt x="363" y="277"/>
                  </a:lnTo>
                  <a:lnTo>
                    <a:pt x="340" y="283"/>
                  </a:lnTo>
                  <a:lnTo>
                    <a:pt x="310" y="290"/>
                  </a:lnTo>
                  <a:lnTo>
                    <a:pt x="278" y="299"/>
                  </a:lnTo>
                  <a:lnTo>
                    <a:pt x="244" y="306"/>
                  </a:lnTo>
                  <a:lnTo>
                    <a:pt x="209" y="315"/>
                  </a:lnTo>
                  <a:lnTo>
                    <a:pt x="172" y="323"/>
                  </a:lnTo>
                  <a:lnTo>
                    <a:pt x="137" y="334"/>
                  </a:lnTo>
                  <a:lnTo>
                    <a:pt x="105" y="343"/>
                  </a:lnTo>
                  <a:lnTo>
                    <a:pt x="80" y="353"/>
                  </a:lnTo>
                  <a:lnTo>
                    <a:pt x="59" y="36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161"/>
            <p:cNvSpPr>
              <a:spLocks/>
            </p:cNvSpPr>
            <p:nvPr/>
          </p:nvSpPr>
          <p:spPr bwMode="auto">
            <a:xfrm>
              <a:off x="3161" y="2582"/>
              <a:ext cx="668" cy="361"/>
            </a:xfrm>
            <a:custGeom>
              <a:avLst/>
              <a:gdLst>
                <a:gd name="T0" fmla="*/ 15 w 668"/>
                <a:gd name="T1" fmla="*/ 235 h 363"/>
                <a:gd name="T2" fmla="*/ 52 w 668"/>
                <a:gd name="T3" fmla="*/ 218 h 363"/>
                <a:gd name="T4" fmla="*/ 101 w 668"/>
                <a:gd name="T5" fmla="*/ 200 h 363"/>
                <a:gd name="T6" fmla="*/ 156 w 668"/>
                <a:gd name="T7" fmla="*/ 170 h 363"/>
                <a:gd name="T8" fmla="*/ 209 w 668"/>
                <a:gd name="T9" fmla="*/ 145 h 363"/>
                <a:gd name="T10" fmla="*/ 234 w 668"/>
                <a:gd name="T11" fmla="*/ 137 h 363"/>
                <a:gd name="T12" fmla="*/ 289 w 668"/>
                <a:gd name="T13" fmla="*/ 124 h 363"/>
                <a:gd name="T14" fmla="*/ 346 w 668"/>
                <a:gd name="T15" fmla="*/ 109 h 363"/>
                <a:gd name="T16" fmla="*/ 401 w 668"/>
                <a:gd name="T17" fmla="*/ 96 h 363"/>
                <a:gd name="T18" fmla="*/ 453 w 668"/>
                <a:gd name="T19" fmla="*/ 90 h 363"/>
                <a:gd name="T20" fmla="*/ 496 w 668"/>
                <a:gd name="T21" fmla="*/ 90 h 363"/>
                <a:gd name="T22" fmla="*/ 515 w 668"/>
                <a:gd name="T23" fmla="*/ 90 h 363"/>
                <a:gd name="T24" fmla="*/ 554 w 668"/>
                <a:gd name="T25" fmla="*/ 90 h 363"/>
                <a:gd name="T26" fmla="*/ 595 w 668"/>
                <a:gd name="T27" fmla="*/ 74 h 363"/>
                <a:gd name="T28" fmla="*/ 630 w 668"/>
                <a:gd name="T29" fmla="*/ 46 h 363"/>
                <a:gd name="T30" fmla="*/ 658 w 668"/>
                <a:gd name="T31" fmla="*/ 14 h 363"/>
                <a:gd name="T32" fmla="*/ 667 w 668"/>
                <a:gd name="T33" fmla="*/ 0 h 363"/>
                <a:gd name="T34" fmla="*/ 664 w 668"/>
                <a:gd name="T35" fmla="*/ 7 h 363"/>
                <a:gd name="T36" fmla="*/ 658 w 668"/>
                <a:gd name="T37" fmla="*/ 30 h 363"/>
                <a:gd name="T38" fmla="*/ 648 w 668"/>
                <a:gd name="T39" fmla="*/ 62 h 363"/>
                <a:gd name="T40" fmla="*/ 637 w 668"/>
                <a:gd name="T41" fmla="*/ 90 h 363"/>
                <a:gd name="T42" fmla="*/ 622 w 668"/>
                <a:gd name="T43" fmla="*/ 90 h 363"/>
                <a:gd name="T44" fmla="*/ 616 w 668"/>
                <a:gd name="T45" fmla="*/ 90 h 363"/>
                <a:gd name="T46" fmla="*/ 599 w 668"/>
                <a:gd name="T47" fmla="*/ 91 h 363"/>
                <a:gd name="T48" fmla="*/ 577 w 668"/>
                <a:gd name="T49" fmla="*/ 116 h 363"/>
                <a:gd name="T50" fmla="*/ 554 w 668"/>
                <a:gd name="T51" fmla="*/ 141 h 363"/>
                <a:gd name="T52" fmla="*/ 529 w 668"/>
                <a:gd name="T53" fmla="*/ 162 h 363"/>
                <a:gd name="T54" fmla="*/ 519 w 668"/>
                <a:gd name="T55" fmla="*/ 174 h 363"/>
                <a:gd name="T56" fmla="*/ 478 w 668"/>
                <a:gd name="T57" fmla="*/ 195 h 363"/>
                <a:gd name="T58" fmla="*/ 420 w 668"/>
                <a:gd name="T59" fmla="*/ 207 h 363"/>
                <a:gd name="T60" fmla="*/ 351 w 668"/>
                <a:gd name="T61" fmla="*/ 216 h 363"/>
                <a:gd name="T62" fmla="*/ 287 w 668"/>
                <a:gd name="T63" fmla="*/ 223 h 363"/>
                <a:gd name="T64" fmla="*/ 238 w 668"/>
                <a:gd name="T65" fmla="*/ 227 h 363"/>
                <a:gd name="T66" fmla="*/ 220 w 668"/>
                <a:gd name="T67" fmla="*/ 227 h 363"/>
                <a:gd name="T68" fmla="*/ 179 w 668"/>
                <a:gd name="T69" fmla="*/ 228 h 363"/>
                <a:gd name="T70" fmla="*/ 135 w 668"/>
                <a:gd name="T71" fmla="*/ 230 h 363"/>
                <a:gd name="T72" fmla="*/ 97 w 668"/>
                <a:gd name="T73" fmla="*/ 233 h 363"/>
                <a:gd name="T74" fmla="*/ 63 w 668"/>
                <a:gd name="T75" fmla="*/ 237 h 363"/>
                <a:gd name="T76" fmla="*/ 0 w 668"/>
                <a:gd name="T77" fmla="*/ 242 h 36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668" h="363">
                  <a:moveTo>
                    <a:pt x="0" y="362"/>
                  </a:moveTo>
                  <a:lnTo>
                    <a:pt x="15" y="348"/>
                  </a:lnTo>
                  <a:lnTo>
                    <a:pt x="31" y="332"/>
                  </a:lnTo>
                  <a:lnTo>
                    <a:pt x="52" y="315"/>
                  </a:lnTo>
                  <a:lnTo>
                    <a:pt x="75" y="295"/>
                  </a:lnTo>
                  <a:lnTo>
                    <a:pt x="101" y="279"/>
                  </a:lnTo>
                  <a:lnTo>
                    <a:pt x="126" y="262"/>
                  </a:lnTo>
                  <a:lnTo>
                    <a:pt x="156" y="245"/>
                  </a:lnTo>
                  <a:lnTo>
                    <a:pt x="183" y="231"/>
                  </a:lnTo>
                  <a:lnTo>
                    <a:pt x="209" y="220"/>
                  </a:lnTo>
                  <a:lnTo>
                    <a:pt x="234" y="212"/>
                  </a:lnTo>
                  <a:lnTo>
                    <a:pt x="259" y="205"/>
                  </a:lnTo>
                  <a:lnTo>
                    <a:pt x="289" y="199"/>
                  </a:lnTo>
                  <a:lnTo>
                    <a:pt x="316" y="193"/>
                  </a:lnTo>
                  <a:lnTo>
                    <a:pt x="346" y="184"/>
                  </a:lnTo>
                  <a:lnTo>
                    <a:pt x="374" y="178"/>
                  </a:lnTo>
                  <a:lnTo>
                    <a:pt x="401" y="171"/>
                  </a:lnTo>
                  <a:lnTo>
                    <a:pt x="428" y="163"/>
                  </a:lnTo>
                  <a:lnTo>
                    <a:pt x="453" y="155"/>
                  </a:lnTo>
                  <a:lnTo>
                    <a:pt x="476" y="146"/>
                  </a:lnTo>
                  <a:lnTo>
                    <a:pt x="496" y="138"/>
                  </a:lnTo>
                  <a:lnTo>
                    <a:pt x="515" y="127"/>
                  </a:lnTo>
                  <a:lnTo>
                    <a:pt x="533" y="117"/>
                  </a:lnTo>
                  <a:lnTo>
                    <a:pt x="554" y="104"/>
                  </a:lnTo>
                  <a:lnTo>
                    <a:pt x="574" y="90"/>
                  </a:lnTo>
                  <a:lnTo>
                    <a:pt x="595" y="74"/>
                  </a:lnTo>
                  <a:lnTo>
                    <a:pt x="611" y="60"/>
                  </a:lnTo>
                  <a:lnTo>
                    <a:pt x="630" y="46"/>
                  </a:lnTo>
                  <a:lnTo>
                    <a:pt x="646" y="28"/>
                  </a:lnTo>
                  <a:lnTo>
                    <a:pt x="658" y="14"/>
                  </a:lnTo>
                  <a:lnTo>
                    <a:pt x="667" y="0"/>
                  </a:lnTo>
                  <a:lnTo>
                    <a:pt x="667" y="1"/>
                  </a:lnTo>
                  <a:lnTo>
                    <a:pt x="664" y="7"/>
                  </a:lnTo>
                  <a:lnTo>
                    <a:pt x="662" y="18"/>
                  </a:lnTo>
                  <a:lnTo>
                    <a:pt x="658" y="30"/>
                  </a:lnTo>
                  <a:lnTo>
                    <a:pt x="653" y="46"/>
                  </a:lnTo>
                  <a:lnTo>
                    <a:pt x="648" y="62"/>
                  </a:lnTo>
                  <a:lnTo>
                    <a:pt x="641" y="79"/>
                  </a:lnTo>
                  <a:lnTo>
                    <a:pt x="637" y="96"/>
                  </a:lnTo>
                  <a:lnTo>
                    <a:pt x="628" y="111"/>
                  </a:lnTo>
                  <a:lnTo>
                    <a:pt x="622" y="125"/>
                  </a:lnTo>
                  <a:lnTo>
                    <a:pt x="616" y="138"/>
                  </a:lnTo>
                  <a:lnTo>
                    <a:pt x="607" y="152"/>
                  </a:lnTo>
                  <a:lnTo>
                    <a:pt x="599" y="166"/>
                  </a:lnTo>
                  <a:lnTo>
                    <a:pt x="588" y="178"/>
                  </a:lnTo>
                  <a:lnTo>
                    <a:pt x="577" y="191"/>
                  </a:lnTo>
                  <a:lnTo>
                    <a:pt x="565" y="203"/>
                  </a:lnTo>
                  <a:lnTo>
                    <a:pt x="554" y="216"/>
                  </a:lnTo>
                  <a:lnTo>
                    <a:pt x="542" y="228"/>
                  </a:lnTo>
                  <a:lnTo>
                    <a:pt x="529" y="237"/>
                  </a:lnTo>
                  <a:lnTo>
                    <a:pt x="519" y="249"/>
                  </a:lnTo>
                  <a:lnTo>
                    <a:pt x="501" y="258"/>
                  </a:lnTo>
                  <a:lnTo>
                    <a:pt x="478" y="270"/>
                  </a:lnTo>
                  <a:lnTo>
                    <a:pt x="452" y="281"/>
                  </a:lnTo>
                  <a:lnTo>
                    <a:pt x="420" y="292"/>
                  </a:lnTo>
                  <a:lnTo>
                    <a:pt x="386" y="302"/>
                  </a:lnTo>
                  <a:lnTo>
                    <a:pt x="351" y="311"/>
                  </a:lnTo>
                  <a:lnTo>
                    <a:pt x="319" y="319"/>
                  </a:lnTo>
                  <a:lnTo>
                    <a:pt x="287" y="325"/>
                  </a:lnTo>
                  <a:lnTo>
                    <a:pt x="259" y="330"/>
                  </a:lnTo>
                  <a:lnTo>
                    <a:pt x="238" y="332"/>
                  </a:lnTo>
                  <a:lnTo>
                    <a:pt x="220" y="332"/>
                  </a:lnTo>
                  <a:lnTo>
                    <a:pt x="201" y="332"/>
                  </a:lnTo>
                  <a:lnTo>
                    <a:pt x="179" y="334"/>
                  </a:lnTo>
                  <a:lnTo>
                    <a:pt x="158" y="336"/>
                  </a:lnTo>
                  <a:lnTo>
                    <a:pt x="135" y="338"/>
                  </a:lnTo>
                  <a:lnTo>
                    <a:pt x="116" y="341"/>
                  </a:lnTo>
                  <a:lnTo>
                    <a:pt x="97" y="344"/>
                  </a:lnTo>
                  <a:lnTo>
                    <a:pt x="80" y="348"/>
                  </a:lnTo>
                  <a:lnTo>
                    <a:pt x="63" y="353"/>
                  </a:lnTo>
                  <a:lnTo>
                    <a:pt x="52" y="357"/>
                  </a:lnTo>
                  <a:lnTo>
                    <a:pt x="0" y="36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62"/>
            <p:cNvSpPr>
              <a:spLocks/>
            </p:cNvSpPr>
            <p:nvPr/>
          </p:nvSpPr>
          <p:spPr bwMode="auto">
            <a:xfrm>
              <a:off x="3161" y="2582"/>
              <a:ext cx="668" cy="361"/>
            </a:xfrm>
            <a:custGeom>
              <a:avLst/>
              <a:gdLst>
                <a:gd name="T0" fmla="*/ 15 w 668"/>
                <a:gd name="T1" fmla="*/ 235 h 363"/>
                <a:gd name="T2" fmla="*/ 52 w 668"/>
                <a:gd name="T3" fmla="*/ 218 h 363"/>
                <a:gd name="T4" fmla="*/ 101 w 668"/>
                <a:gd name="T5" fmla="*/ 200 h 363"/>
                <a:gd name="T6" fmla="*/ 156 w 668"/>
                <a:gd name="T7" fmla="*/ 170 h 363"/>
                <a:gd name="T8" fmla="*/ 209 w 668"/>
                <a:gd name="T9" fmla="*/ 145 h 363"/>
                <a:gd name="T10" fmla="*/ 234 w 668"/>
                <a:gd name="T11" fmla="*/ 137 h 363"/>
                <a:gd name="T12" fmla="*/ 289 w 668"/>
                <a:gd name="T13" fmla="*/ 124 h 363"/>
                <a:gd name="T14" fmla="*/ 346 w 668"/>
                <a:gd name="T15" fmla="*/ 109 h 363"/>
                <a:gd name="T16" fmla="*/ 401 w 668"/>
                <a:gd name="T17" fmla="*/ 96 h 363"/>
                <a:gd name="T18" fmla="*/ 453 w 668"/>
                <a:gd name="T19" fmla="*/ 90 h 363"/>
                <a:gd name="T20" fmla="*/ 496 w 668"/>
                <a:gd name="T21" fmla="*/ 90 h 363"/>
                <a:gd name="T22" fmla="*/ 515 w 668"/>
                <a:gd name="T23" fmla="*/ 90 h 363"/>
                <a:gd name="T24" fmla="*/ 554 w 668"/>
                <a:gd name="T25" fmla="*/ 90 h 363"/>
                <a:gd name="T26" fmla="*/ 595 w 668"/>
                <a:gd name="T27" fmla="*/ 74 h 363"/>
                <a:gd name="T28" fmla="*/ 630 w 668"/>
                <a:gd name="T29" fmla="*/ 46 h 363"/>
                <a:gd name="T30" fmla="*/ 658 w 668"/>
                <a:gd name="T31" fmla="*/ 14 h 363"/>
                <a:gd name="T32" fmla="*/ 667 w 668"/>
                <a:gd name="T33" fmla="*/ 0 h 363"/>
                <a:gd name="T34" fmla="*/ 664 w 668"/>
                <a:gd name="T35" fmla="*/ 7 h 363"/>
                <a:gd name="T36" fmla="*/ 658 w 668"/>
                <a:gd name="T37" fmla="*/ 30 h 363"/>
                <a:gd name="T38" fmla="*/ 648 w 668"/>
                <a:gd name="T39" fmla="*/ 62 h 363"/>
                <a:gd name="T40" fmla="*/ 637 w 668"/>
                <a:gd name="T41" fmla="*/ 90 h 363"/>
                <a:gd name="T42" fmla="*/ 622 w 668"/>
                <a:gd name="T43" fmla="*/ 90 h 363"/>
                <a:gd name="T44" fmla="*/ 616 w 668"/>
                <a:gd name="T45" fmla="*/ 90 h 363"/>
                <a:gd name="T46" fmla="*/ 599 w 668"/>
                <a:gd name="T47" fmla="*/ 91 h 363"/>
                <a:gd name="T48" fmla="*/ 577 w 668"/>
                <a:gd name="T49" fmla="*/ 116 h 363"/>
                <a:gd name="T50" fmla="*/ 554 w 668"/>
                <a:gd name="T51" fmla="*/ 141 h 363"/>
                <a:gd name="T52" fmla="*/ 529 w 668"/>
                <a:gd name="T53" fmla="*/ 162 h 363"/>
                <a:gd name="T54" fmla="*/ 519 w 668"/>
                <a:gd name="T55" fmla="*/ 174 h 363"/>
                <a:gd name="T56" fmla="*/ 478 w 668"/>
                <a:gd name="T57" fmla="*/ 195 h 363"/>
                <a:gd name="T58" fmla="*/ 420 w 668"/>
                <a:gd name="T59" fmla="*/ 207 h 363"/>
                <a:gd name="T60" fmla="*/ 351 w 668"/>
                <a:gd name="T61" fmla="*/ 216 h 363"/>
                <a:gd name="T62" fmla="*/ 287 w 668"/>
                <a:gd name="T63" fmla="*/ 223 h 363"/>
                <a:gd name="T64" fmla="*/ 238 w 668"/>
                <a:gd name="T65" fmla="*/ 227 h 363"/>
                <a:gd name="T66" fmla="*/ 220 w 668"/>
                <a:gd name="T67" fmla="*/ 227 h 363"/>
                <a:gd name="T68" fmla="*/ 179 w 668"/>
                <a:gd name="T69" fmla="*/ 228 h 363"/>
                <a:gd name="T70" fmla="*/ 135 w 668"/>
                <a:gd name="T71" fmla="*/ 230 h 363"/>
                <a:gd name="T72" fmla="*/ 97 w 668"/>
                <a:gd name="T73" fmla="*/ 233 h 363"/>
                <a:gd name="T74" fmla="*/ 63 w 668"/>
                <a:gd name="T75" fmla="*/ 237 h 36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668" h="363">
                  <a:moveTo>
                    <a:pt x="0" y="362"/>
                  </a:moveTo>
                  <a:lnTo>
                    <a:pt x="15" y="348"/>
                  </a:lnTo>
                  <a:lnTo>
                    <a:pt x="31" y="332"/>
                  </a:lnTo>
                  <a:lnTo>
                    <a:pt x="52" y="315"/>
                  </a:lnTo>
                  <a:lnTo>
                    <a:pt x="75" y="295"/>
                  </a:lnTo>
                  <a:lnTo>
                    <a:pt x="101" y="279"/>
                  </a:lnTo>
                  <a:lnTo>
                    <a:pt x="126" y="262"/>
                  </a:lnTo>
                  <a:lnTo>
                    <a:pt x="156" y="245"/>
                  </a:lnTo>
                  <a:lnTo>
                    <a:pt x="183" y="231"/>
                  </a:lnTo>
                  <a:lnTo>
                    <a:pt x="209" y="220"/>
                  </a:lnTo>
                  <a:lnTo>
                    <a:pt x="234" y="212"/>
                  </a:lnTo>
                  <a:lnTo>
                    <a:pt x="259" y="205"/>
                  </a:lnTo>
                  <a:lnTo>
                    <a:pt x="289" y="199"/>
                  </a:lnTo>
                  <a:lnTo>
                    <a:pt x="316" y="193"/>
                  </a:lnTo>
                  <a:lnTo>
                    <a:pt x="346" y="184"/>
                  </a:lnTo>
                  <a:lnTo>
                    <a:pt x="374" y="178"/>
                  </a:lnTo>
                  <a:lnTo>
                    <a:pt x="401" y="171"/>
                  </a:lnTo>
                  <a:lnTo>
                    <a:pt x="428" y="163"/>
                  </a:lnTo>
                  <a:lnTo>
                    <a:pt x="453" y="155"/>
                  </a:lnTo>
                  <a:lnTo>
                    <a:pt x="476" y="146"/>
                  </a:lnTo>
                  <a:lnTo>
                    <a:pt x="496" y="138"/>
                  </a:lnTo>
                  <a:lnTo>
                    <a:pt x="515" y="127"/>
                  </a:lnTo>
                  <a:lnTo>
                    <a:pt x="533" y="117"/>
                  </a:lnTo>
                  <a:lnTo>
                    <a:pt x="554" y="104"/>
                  </a:lnTo>
                  <a:lnTo>
                    <a:pt x="574" y="90"/>
                  </a:lnTo>
                  <a:lnTo>
                    <a:pt x="595" y="74"/>
                  </a:lnTo>
                  <a:lnTo>
                    <a:pt x="611" y="60"/>
                  </a:lnTo>
                  <a:lnTo>
                    <a:pt x="630" y="46"/>
                  </a:lnTo>
                  <a:lnTo>
                    <a:pt x="646" y="28"/>
                  </a:lnTo>
                  <a:lnTo>
                    <a:pt x="658" y="14"/>
                  </a:lnTo>
                  <a:lnTo>
                    <a:pt x="667" y="0"/>
                  </a:lnTo>
                  <a:lnTo>
                    <a:pt x="667" y="1"/>
                  </a:lnTo>
                  <a:lnTo>
                    <a:pt x="664" y="7"/>
                  </a:lnTo>
                  <a:lnTo>
                    <a:pt x="662" y="18"/>
                  </a:lnTo>
                  <a:lnTo>
                    <a:pt x="658" y="30"/>
                  </a:lnTo>
                  <a:lnTo>
                    <a:pt x="653" y="46"/>
                  </a:lnTo>
                  <a:lnTo>
                    <a:pt x="648" y="62"/>
                  </a:lnTo>
                  <a:lnTo>
                    <a:pt x="641" y="79"/>
                  </a:lnTo>
                  <a:lnTo>
                    <a:pt x="637" y="96"/>
                  </a:lnTo>
                  <a:lnTo>
                    <a:pt x="628" y="111"/>
                  </a:lnTo>
                  <a:lnTo>
                    <a:pt x="622" y="125"/>
                  </a:lnTo>
                  <a:lnTo>
                    <a:pt x="616" y="138"/>
                  </a:lnTo>
                  <a:lnTo>
                    <a:pt x="607" y="152"/>
                  </a:lnTo>
                  <a:lnTo>
                    <a:pt x="599" y="166"/>
                  </a:lnTo>
                  <a:lnTo>
                    <a:pt x="588" y="178"/>
                  </a:lnTo>
                  <a:lnTo>
                    <a:pt x="577" y="191"/>
                  </a:lnTo>
                  <a:lnTo>
                    <a:pt x="565" y="203"/>
                  </a:lnTo>
                  <a:lnTo>
                    <a:pt x="554" y="216"/>
                  </a:lnTo>
                  <a:lnTo>
                    <a:pt x="542" y="228"/>
                  </a:lnTo>
                  <a:lnTo>
                    <a:pt x="529" y="237"/>
                  </a:lnTo>
                  <a:lnTo>
                    <a:pt x="519" y="249"/>
                  </a:lnTo>
                  <a:lnTo>
                    <a:pt x="501" y="258"/>
                  </a:lnTo>
                  <a:lnTo>
                    <a:pt x="478" y="270"/>
                  </a:lnTo>
                  <a:lnTo>
                    <a:pt x="452" y="281"/>
                  </a:lnTo>
                  <a:lnTo>
                    <a:pt x="420" y="292"/>
                  </a:lnTo>
                  <a:lnTo>
                    <a:pt x="386" y="302"/>
                  </a:lnTo>
                  <a:lnTo>
                    <a:pt x="351" y="311"/>
                  </a:lnTo>
                  <a:lnTo>
                    <a:pt x="319" y="319"/>
                  </a:lnTo>
                  <a:lnTo>
                    <a:pt x="287" y="325"/>
                  </a:lnTo>
                  <a:lnTo>
                    <a:pt x="259" y="330"/>
                  </a:lnTo>
                  <a:lnTo>
                    <a:pt x="238" y="332"/>
                  </a:lnTo>
                  <a:lnTo>
                    <a:pt x="220" y="332"/>
                  </a:lnTo>
                  <a:lnTo>
                    <a:pt x="201" y="332"/>
                  </a:lnTo>
                  <a:lnTo>
                    <a:pt x="179" y="334"/>
                  </a:lnTo>
                  <a:lnTo>
                    <a:pt x="158" y="336"/>
                  </a:lnTo>
                  <a:lnTo>
                    <a:pt x="135" y="338"/>
                  </a:lnTo>
                  <a:lnTo>
                    <a:pt x="116" y="341"/>
                  </a:lnTo>
                  <a:lnTo>
                    <a:pt x="97" y="344"/>
                  </a:lnTo>
                  <a:lnTo>
                    <a:pt x="80" y="348"/>
                  </a:lnTo>
                  <a:lnTo>
                    <a:pt x="63" y="353"/>
                  </a:lnTo>
                  <a:lnTo>
                    <a:pt x="52" y="35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Freeform 163"/>
            <p:cNvSpPr>
              <a:spLocks/>
            </p:cNvSpPr>
            <p:nvPr/>
          </p:nvSpPr>
          <p:spPr bwMode="auto">
            <a:xfrm>
              <a:off x="3168" y="2566"/>
              <a:ext cx="667" cy="360"/>
            </a:xfrm>
            <a:custGeom>
              <a:avLst/>
              <a:gdLst>
                <a:gd name="T0" fmla="*/ 13 w 667"/>
                <a:gd name="T1" fmla="*/ 346 h 360"/>
                <a:gd name="T2" fmla="*/ 50 w 667"/>
                <a:gd name="T3" fmla="*/ 315 h 360"/>
                <a:gd name="T4" fmla="*/ 101 w 667"/>
                <a:gd name="T5" fmla="*/ 279 h 360"/>
                <a:gd name="T6" fmla="*/ 153 w 667"/>
                <a:gd name="T7" fmla="*/ 245 h 360"/>
                <a:gd name="T8" fmla="*/ 208 w 667"/>
                <a:gd name="T9" fmla="*/ 218 h 360"/>
                <a:gd name="T10" fmla="*/ 234 w 667"/>
                <a:gd name="T11" fmla="*/ 211 h 360"/>
                <a:gd name="T12" fmla="*/ 286 w 667"/>
                <a:gd name="T13" fmla="*/ 199 h 360"/>
                <a:gd name="T14" fmla="*/ 346 w 667"/>
                <a:gd name="T15" fmla="*/ 186 h 360"/>
                <a:gd name="T16" fmla="*/ 400 w 667"/>
                <a:gd name="T17" fmla="*/ 170 h 360"/>
                <a:gd name="T18" fmla="*/ 452 w 667"/>
                <a:gd name="T19" fmla="*/ 155 h 360"/>
                <a:gd name="T20" fmla="*/ 495 w 667"/>
                <a:gd name="T21" fmla="*/ 137 h 360"/>
                <a:gd name="T22" fmla="*/ 514 w 667"/>
                <a:gd name="T23" fmla="*/ 128 h 360"/>
                <a:gd name="T24" fmla="*/ 553 w 667"/>
                <a:gd name="T25" fmla="*/ 103 h 360"/>
                <a:gd name="T26" fmla="*/ 594 w 667"/>
                <a:gd name="T27" fmla="*/ 75 h 360"/>
                <a:gd name="T28" fmla="*/ 627 w 667"/>
                <a:gd name="T29" fmla="*/ 46 h 360"/>
                <a:gd name="T30" fmla="*/ 657 w 667"/>
                <a:gd name="T31" fmla="*/ 15 h 360"/>
                <a:gd name="T32" fmla="*/ 666 w 667"/>
                <a:gd name="T33" fmla="*/ 0 h 360"/>
                <a:gd name="T34" fmla="*/ 663 w 667"/>
                <a:gd name="T35" fmla="*/ 8 h 360"/>
                <a:gd name="T36" fmla="*/ 657 w 667"/>
                <a:gd name="T37" fmla="*/ 31 h 360"/>
                <a:gd name="T38" fmla="*/ 647 w 667"/>
                <a:gd name="T39" fmla="*/ 63 h 360"/>
                <a:gd name="T40" fmla="*/ 634 w 667"/>
                <a:gd name="T41" fmla="*/ 96 h 360"/>
                <a:gd name="T42" fmla="*/ 622 w 667"/>
                <a:gd name="T43" fmla="*/ 126 h 360"/>
                <a:gd name="T44" fmla="*/ 615 w 667"/>
                <a:gd name="T45" fmla="*/ 140 h 360"/>
                <a:gd name="T46" fmla="*/ 596 w 667"/>
                <a:gd name="T47" fmla="*/ 165 h 360"/>
                <a:gd name="T48" fmla="*/ 576 w 667"/>
                <a:gd name="T49" fmla="*/ 191 h 360"/>
                <a:gd name="T50" fmla="*/ 553 w 667"/>
                <a:gd name="T51" fmla="*/ 216 h 360"/>
                <a:gd name="T52" fmla="*/ 528 w 667"/>
                <a:gd name="T53" fmla="*/ 239 h 360"/>
                <a:gd name="T54" fmla="*/ 516 w 667"/>
                <a:gd name="T55" fmla="*/ 248 h 360"/>
                <a:gd name="T56" fmla="*/ 478 w 667"/>
                <a:gd name="T57" fmla="*/ 268 h 360"/>
                <a:gd name="T58" fmla="*/ 417 w 667"/>
                <a:gd name="T59" fmla="*/ 292 h 360"/>
                <a:gd name="T60" fmla="*/ 349 w 667"/>
                <a:gd name="T61" fmla="*/ 310 h 360"/>
                <a:gd name="T62" fmla="*/ 286 w 667"/>
                <a:gd name="T63" fmla="*/ 326 h 360"/>
                <a:gd name="T64" fmla="*/ 238 w 667"/>
                <a:gd name="T65" fmla="*/ 330 h 360"/>
                <a:gd name="T66" fmla="*/ 219 w 667"/>
                <a:gd name="T67" fmla="*/ 330 h 360"/>
                <a:gd name="T68" fmla="*/ 179 w 667"/>
                <a:gd name="T69" fmla="*/ 333 h 360"/>
                <a:gd name="T70" fmla="*/ 135 w 667"/>
                <a:gd name="T71" fmla="*/ 338 h 360"/>
                <a:gd name="T72" fmla="*/ 95 w 667"/>
                <a:gd name="T73" fmla="*/ 344 h 360"/>
                <a:gd name="T74" fmla="*/ 63 w 667"/>
                <a:gd name="T75" fmla="*/ 353 h 360"/>
                <a:gd name="T76" fmla="*/ 0 w 667"/>
                <a:gd name="T77" fmla="*/ 359 h 36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667" h="360">
                  <a:moveTo>
                    <a:pt x="0" y="359"/>
                  </a:moveTo>
                  <a:lnTo>
                    <a:pt x="13" y="346"/>
                  </a:lnTo>
                  <a:lnTo>
                    <a:pt x="31" y="332"/>
                  </a:lnTo>
                  <a:lnTo>
                    <a:pt x="50" y="315"/>
                  </a:lnTo>
                  <a:lnTo>
                    <a:pt x="75" y="298"/>
                  </a:lnTo>
                  <a:lnTo>
                    <a:pt x="101" y="279"/>
                  </a:lnTo>
                  <a:lnTo>
                    <a:pt x="126" y="260"/>
                  </a:lnTo>
                  <a:lnTo>
                    <a:pt x="153" y="245"/>
                  </a:lnTo>
                  <a:lnTo>
                    <a:pt x="183" y="231"/>
                  </a:lnTo>
                  <a:lnTo>
                    <a:pt x="208" y="218"/>
                  </a:lnTo>
                  <a:lnTo>
                    <a:pt x="234" y="211"/>
                  </a:lnTo>
                  <a:lnTo>
                    <a:pt x="259" y="206"/>
                  </a:lnTo>
                  <a:lnTo>
                    <a:pt x="286" y="199"/>
                  </a:lnTo>
                  <a:lnTo>
                    <a:pt x="316" y="193"/>
                  </a:lnTo>
                  <a:lnTo>
                    <a:pt x="346" y="186"/>
                  </a:lnTo>
                  <a:lnTo>
                    <a:pt x="372" y="178"/>
                  </a:lnTo>
                  <a:lnTo>
                    <a:pt x="400" y="170"/>
                  </a:lnTo>
                  <a:lnTo>
                    <a:pt x="427" y="161"/>
                  </a:lnTo>
                  <a:lnTo>
                    <a:pt x="452" y="155"/>
                  </a:lnTo>
                  <a:lnTo>
                    <a:pt x="475" y="147"/>
                  </a:lnTo>
                  <a:lnTo>
                    <a:pt x="495" y="137"/>
                  </a:lnTo>
                  <a:lnTo>
                    <a:pt x="514" y="128"/>
                  </a:lnTo>
                  <a:lnTo>
                    <a:pt x="533" y="115"/>
                  </a:lnTo>
                  <a:lnTo>
                    <a:pt x="553" y="103"/>
                  </a:lnTo>
                  <a:lnTo>
                    <a:pt x="572" y="90"/>
                  </a:lnTo>
                  <a:lnTo>
                    <a:pt x="594" y="75"/>
                  </a:lnTo>
                  <a:lnTo>
                    <a:pt x="611" y="61"/>
                  </a:lnTo>
                  <a:lnTo>
                    <a:pt x="627" y="46"/>
                  </a:lnTo>
                  <a:lnTo>
                    <a:pt x="645" y="29"/>
                  </a:lnTo>
                  <a:lnTo>
                    <a:pt x="657" y="15"/>
                  </a:lnTo>
                  <a:lnTo>
                    <a:pt x="666" y="0"/>
                  </a:lnTo>
                  <a:lnTo>
                    <a:pt x="666" y="2"/>
                  </a:lnTo>
                  <a:lnTo>
                    <a:pt x="663" y="8"/>
                  </a:lnTo>
                  <a:lnTo>
                    <a:pt x="661" y="18"/>
                  </a:lnTo>
                  <a:lnTo>
                    <a:pt x="657" y="31"/>
                  </a:lnTo>
                  <a:lnTo>
                    <a:pt x="652" y="46"/>
                  </a:lnTo>
                  <a:lnTo>
                    <a:pt x="647" y="63"/>
                  </a:lnTo>
                  <a:lnTo>
                    <a:pt x="640" y="80"/>
                  </a:lnTo>
                  <a:lnTo>
                    <a:pt x="634" y="96"/>
                  </a:lnTo>
                  <a:lnTo>
                    <a:pt x="627" y="111"/>
                  </a:lnTo>
                  <a:lnTo>
                    <a:pt x="622" y="126"/>
                  </a:lnTo>
                  <a:lnTo>
                    <a:pt x="615" y="140"/>
                  </a:lnTo>
                  <a:lnTo>
                    <a:pt x="606" y="153"/>
                  </a:lnTo>
                  <a:lnTo>
                    <a:pt x="596" y="165"/>
                  </a:lnTo>
                  <a:lnTo>
                    <a:pt x="585" y="178"/>
                  </a:lnTo>
                  <a:lnTo>
                    <a:pt x="576" y="191"/>
                  </a:lnTo>
                  <a:lnTo>
                    <a:pt x="564" y="204"/>
                  </a:lnTo>
                  <a:lnTo>
                    <a:pt x="553" y="216"/>
                  </a:lnTo>
                  <a:lnTo>
                    <a:pt x="541" y="227"/>
                  </a:lnTo>
                  <a:lnTo>
                    <a:pt x="528" y="239"/>
                  </a:lnTo>
                  <a:lnTo>
                    <a:pt x="516" y="248"/>
                  </a:lnTo>
                  <a:lnTo>
                    <a:pt x="501" y="259"/>
                  </a:lnTo>
                  <a:lnTo>
                    <a:pt x="478" y="268"/>
                  </a:lnTo>
                  <a:lnTo>
                    <a:pt x="450" y="282"/>
                  </a:lnTo>
                  <a:lnTo>
                    <a:pt x="417" y="292"/>
                  </a:lnTo>
                  <a:lnTo>
                    <a:pt x="383" y="303"/>
                  </a:lnTo>
                  <a:lnTo>
                    <a:pt x="349" y="310"/>
                  </a:lnTo>
                  <a:lnTo>
                    <a:pt x="316" y="319"/>
                  </a:lnTo>
                  <a:lnTo>
                    <a:pt x="286" y="326"/>
                  </a:lnTo>
                  <a:lnTo>
                    <a:pt x="259" y="330"/>
                  </a:lnTo>
                  <a:lnTo>
                    <a:pt x="238" y="330"/>
                  </a:lnTo>
                  <a:lnTo>
                    <a:pt x="219" y="330"/>
                  </a:lnTo>
                  <a:lnTo>
                    <a:pt x="200" y="332"/>
                  </a:lnTo>
                  <a:lnTo>
                    <a:pt x="179" y="333"/>
                  </a:lnTo>
                  <a:lnTo>
                    <a:pt x="156" y="335"/>
                  </a:lnTo>
                  <a:lnTo>
                    <a:pt x="135" y="338"/>
                  </a:lnTo>
                  <a:lnTo>
                    <a:pt x="114" y="340"/>
                  </a:lnTo>
                  <a:lnTo>
                    <a:pt x="95" y="344"/>
                  </a:lnTo>
                  <a:lnTo>
                    <a:pt x="78" y="349"/>
                  </a:lnTo>
                  <a:lnTo>
                    <a:pt x="63" y="353"/>
                  </a:lnTo>
                  <a:lnTo>
                    <a:pt x="52" y="356"/>
                  </a:lnTo>
                  <a:lnTo>
                    <a:pt x="0" y="35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64"/>
            <p:cNvSpPr>
              <a:spLocks/>
            </p:cNvSpPr>
            <p:nvPr/>
          </p:nvSpPr>
          <p:spPr bwMode="auto">
            <a:xfrm>
              <a:off x="3168" y="2566"/>
              <a:ext cx="667" cy="360"/>
            </a:xfrm>
            <a:custGeom>
              <a:avLst/>
              <a:gdLst>
                <a:gd name="T0" fmla="*/ 13 w 667"/>
                <a:gd name="T1" fmla="*/ 346 h 360"/>
                <a:gd name="T2" fmla="*/ 50 w 667"/>
                <a:gd name="T3" fmla="*/ 315 h 360"/>
                <a:gd name="T4" fmla="*/ 101 w 667"/>
                <a:gd name="T5" fmla="*/ 279 h 360"/>
                <a:gd name="T6" fmla="*/ 153 w 667"/>
                <a:gd name="T7" fmla="*/ 245 h 360"/>
                <a:gd name="T8" fmla="*/ 208 w 667"/>
                <a:gd name="T9" fmla="*/ 218 h 360"/>
                <a:gd name="T10" fmla="*/ 234 w 667"/>
                <a:gd name="T11" fmla="*/ 211 h 360"/>
                <a:gd name="T12" fmla="*/ 286 w 667"/>
                <a:gd name="T13" fmla="*/ 199 h 360"/>
                <a:gd name="T14" fmla="*/ 346 w 667"/>
                <a:gd name="T15" fmla="*/ 186 h 360"/>
                <a:gd name="T16" fmla="*/ 400 w 667"/>
                <a:gd name="T17" fmla="*/ 170 h 360"/>
                <a:gd name="T18" fmla="*/ 452 w 667"/>
                <a:gd name="T19" fmla="*/ 155 h 360"/>
                <a:gd name="T20" fmla="*/ 495 w 667"/>
                <a:gd name="T21" fmla="*/ 137 h 360"/>
                <a:gd name="T22" fmla="*/ 514 w 667"/>
                <a:gd name="T23" fmla="*/ 128 h 360"/>
                <a:gd name="T24" fmla="*/ 553 w 667"/>
                <a:gd name="T25" fmla="*/ 103 h 360"/>
                <a:gd name="T26" fmla="*/ 594 w 667"/>
                <a:gd name="T27" fmla="*/ 75 h 360"/>
                <a:gd name="T28" fmla="*/ 627 w 667"/>
                <a:gd name="T29" fmla="*/ 46 h 360"/>
                <a:gd name="T30" fmla="*/ 657 w 667"/>
                <a:gd name="T31" fmla="*/ 15 h 360"/>
                <a:gd name="T32" fmla="*/ 666 w 667"/>
                <a:gd name="T33" fmla="*/ 0 h 360"/>
                <a:gd name="T34" fmla="*/ 663 w 667"/>
                <a:gd name="T35" fmla="*/ 8 h 360"/>
                <a:gd name="T36" fmla="*/ 657 w 667"/>
                <a:gd name="T37" fmla="*/ 31 h 360"/>
                <a:gd name="T38" fmla="*/ 647 w 667"/>
                <a:gd name="T39" fmla="*/ 63 h 360"/>
                <a:gd name="T40" fmla="*/ 634 w 667"/>
                <a:gd name="T41" fmla="*/ 96 h 360"/>
                <a:gd name="T42" fmla="*/ 622 w 667"/>
                <a:gd name="T43" fmla="*/ 126 h 360"/>
                <a:gd name="T44" fmla="*/ 615 w 667"/>
                <a:gd name="T45" fmla="*/ 140 h 360"/>
                <a:gd name="T46" fmla="*/ 596 w 667"/>
                <a:gd name="T47" fmla="*/ 165 h 360"/>
                <a:gd name="T48" fmla="*/ 576 w 667"/>
                <a:gd name="T49" fmla="*/ 191 h 360"/>
                <a:gd name="T50" fmla="*/ 553 w 667"/>
                <a:gd name="T51" fmla="*/ 216 h 360"/>
                <a:gd name="T52" fmla="*/ 528 w 667"/>
                <a:gd name="T53" fmla="*/ 239 h 360"/>
                <a:gd name="T54" fmla="*/ 516 w 667"/>
                <a:gd name="T55" fmla="*/ 248 h 360"/>
                <a:gd name="T56" fmla="*/ 478 w 667"/>
                <a:gd name="T57" fmla="*/ 268 h 360"/>
                <a:gd name="T58" fmla="*/ 417 w 667"/>
                <a:gd name="T59" fmla="*/ 292 h 360"/>
                <a:gd name="T60" fmla="*/ 349 w 667"/>
                <a:gd name="T61" fmla="*/ 310 h 360"/>
                <a:gd name="T62" fmla="*/ 286 w 667"/>
                <a:gd name="T63" fmla="*/ 326 h 360"/>
                <a:gd name="T64" fmla="*/ 238 w 667"/>
                <a:gd name="T65" fmla="*/ 330 h 360"/>
                <a:gd name="T66" fmla="*/ 219 w 667"/>
                <a:gd name="T67" fmla="*/ 330 h 360"/>
                <a:gd name="T68" fmla="*/ 179 w 667"/>
                <a:gd name="T69" fmla="*/ 333 h 360"/>
                <a:gd name="T70" fmla="*/ 135 w 667"/>
                <a:gd name="T71" fmla="*/ 338 h 360"/>
                <a:gd name="T72" fmla="*/ 95 w 667"/>
                <a:gd name="T73" fmla="*/ 344 h 360"/>
                <a:gd name="T74" fmla="*/ 63 w 667"/>
                <a:gd name="T75" fmla="*/ 353 h 36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667" h="360">
                  <a:moveTo>
                    <a:pt x="0" y="359"/>
                  </a:moveTo>
                  <a:lnTo>
                    <a:pt x="13" y="346"/>
                  </a:lnTo>
                  <a:lnTo>
                    <a:pt x="31" y="332"/>
                  </a:lnTo>
                  <a:lnTo>
                    <a:pt x="50" y="315"/>
                  </a:lnTo>
                  <a:lnTo>
                    <a:pt x="75" y="298"/>
                  </a:lnTo>
                  <a:lnTo>
                    <a:pt x="101" y="279"/>
                  </a:lnTo>
                  <a:lnTo>
                    <a:pt x="126" y="260"/>
                  </a:lnTo>
                  <a:lnTo>
                    <a:pt x="153" y="245"/>
                  </a:lnTo>
                  <a:lnTo>
                    <a:pt x="183" y="231"/>
                  </a:lnTo>
                  <a:lnTo>
                    <a:pt x="208" y="218"/>
                  </a:lnTo>
                  <a:lnTo>
                    <a:pt x="234" y="211"/>
                  </a:lnTo>
                  <a:lnTo>
                    <a:pt x="259" y="206"/>
                  </a:lnTo>
                  <a:lnTo>
                    <a:pt x="286" y="199"/>
                  </a:lnTo>
                  <a:lnTo>
                    <a:pt x="316" y="193"/>
                  </a:lnTo>
                  <a:lnTo>
                    <a:pt x="346" y="186"/>
                  </a:lnTo>
                  <a:lnTo>
                    <a:pt x="372" y="178"/>
                  </a:lnTo>
                  <a:lnTo>
                    <a:pt x="400" y="170"/>
                  </a:lnTo>
                  <a:lnTo>
                    <a:pt x="427" y="161"/>
                  </a:lnTo>
                  <a:lnTo>
                    <a:pt x="452" y="155"/>
                  </a:lnTo>
                  <a:lnTo>
                    <a:pt x="475" y="147"/>
                  </a:lnTo>
                  <a:lnTo>
                    <a:pt x="495" y="137"/>
                  </a:lnTo>
                  <a:lnTo>
                    <a:pt x="514" y="128"/>
                  </a:lnTo>
                  <a:lnTo>
                    <a:pt x="533" y="115"/>
                  </a:lnTo>
                  <a:lnTo>
                    <a:pt x="553" y="103"/>
                  </a:lnTo>
                  <a:lnTo>
                    <a:pt x="572" y="90"/>
                  </a:lnTo>
                  <a:lnTo>
                    <a:pt x="594" y="75"/>
                  </a:lnTo>
                  <a:lnTo>
                    <a:pt x="611" y="61"/>
                  </a:lnTo>
                  <a:lnTo>
                    <a:pt x="627" y="46"/>
                  </a:lnTo>
                  <a:lnTo>
                    <a:pt x="645" y="29"/>
                  </a:lnTo>
                  <a:lnTo>
                    <a:pt x="657" y="15"/>
                  </a:lnTo>
                  <a:lnTo>
                    <a:pt x="666" y="0"/>
                  </a:lnTo>
                  <a:lnTo>
                    <a:pt x="666" y="2"/>
                  </a:lnTo>
                  <a:lnTo>
                    <a:pt x="663" y="8"/>
                  </a:lnTo>
                  <a:lnTo>
                    <a:pt x="661" y="18"/>
                  </a:lnTo>
                  <a:lnTo>
                    <a:pt x="657" y="31"/>
                  </a:lnTo>
                  <a:lnTo>
                    <a:pt x="652" y="46"/>
                  </a:lnTo>
                  <a:lnTo>
                    <a:pt x="647" y="63"/>
                  </a:lnTo>
                  <a:lnTo>
                    <a:pt x="640" y="80"/>
                  </a:lnTo>
                  <a:lnTo>
                    <a:pt x="634" y="96"/>
                  </a:lnTo>
                  <a:lnTo>
                    <a:pt x="627" y="111"/>
                  </a:lnTo>
                  <a:lnTo>
                    <a:pt x="622" y="126"/>
                  </a:lnTo>
                  <a:lnTo>
                    <a:pt x="615" y="140"/>
                  </a:lnTo>
                  <a:lnTo>
                    <a:pt x="606" y="153"/>
                  </a:lnTo>
                  <a:lnTo>
                    <a:pt x="596" y="165"/>
                  </a:lnTo>
                  <a:lnTo>
                    <a:pt x="585" y="178"/>
                  </a:lnTo>
                  <a:lnTo>
                    <a:pt x="576" y="191"/>
                  </a:lnTo>
                  <a:lnTo>
                    <a:pt x="564" y="204"/>
                  </a:lnTo>
                  <a:lnTo>
                    <a:pt x="553" y="216"/>
                  </a:lnTo>
                  <a:lnTo>
                    <a:pt x="541" y="227"/>
                  </a:lnTo>
                  <a:lnTo>
                    <a:pt x="528" y="239"/>
                  </a:lnTo>
                  <a:lnTo>
                    <a:pt x="516" y="248"/>
                  </a:lnTo>
                  <a:lnTo>
                    <a:pt x="501" y="259"/>
                  </a:lnTo>
                  <a:lnTo>
                    <a:pt x="478" y="268"/>
                  </a:lnTo>
                  <a:lnTo>
                    <a:pt x="450" y="282"/>
                  </a:lnTo>
                  <a:lnTo>
                    <a:pt x="417" y="292"/>
                  </a:lnTo>
                  <a:lnTo>
                    <a:pt x="383" y="303"/>
                  </a:lnTo>
                  <a:lnTo>
                    <a:pt x="349" y="310"/>
                  </a:lnTo>
                  <a:lnTo>
                    <a:pt x="316" y="319"/>
                  </a:lnTo>
                  <a:lnTo>
                    <a:pt x="286" y="326"/>
                  </a:lnTo>
                  <a:lnTo>
                    <a:pt x="259" y="330"/>
                  </a:lnTo>
                  <a:lnTo>
                    <a:pt x="238" y="330"/>
                  </a:lnTo>
                  <a:lnTo>
                    <a:pt x="219" y="330"/>
                  </a:lnTo>
                  <a:lnTo>
                    <a:pt x="200" y="332"/>
                  </a:lnTo>
                  <a:lnTo>
                    <a:pt x="179" y="333"/>
                  </a:lnTo>
                  <a:lnTo>
                    <a:pt x="156" y="335"/>
                  </a:lnTo>
                  <a:lnTo>
                    <a:pt x="135" y="338"/>
                  </a:lnTo>
                  <a:lnTo>
                    <a:pt x="114" y="340"/>
                  </a:lnTo>
                  <a:lnTo>
                    <a:pt x="95" y="344"/>
                  </a:lnTo>
                  <a:lnTo>
                    <a:pt x="78" y="349"/>
                  </a:lnTo>
                  <a:lnTo>
                    <a:pt x="63" y="353"/>
                  </a:lnTo>
                  <a:lnTo>
                    <a:pt x="52" y="35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65"/>
            <p:cNvSpPr>
              <a:spLocks/>
            </p:cNvSpPr>
            <p:nvPr/>
          </p:nvSpPr>
          <p:spPr bwMode="auto">
            <a:xfrm>
              <a:off x="3060" y="2788"/>
              <a:ext cx="610" cy="221"/>
            </a:xfrm>
            <a:custGeom>
              <a:avLst/>
              <a:gdLst>
                <a:gd name="T0" fmla="*/ 13 w 609"/>
                <a:gd name="T1" fmla="*/ 220 h 220"/>
                <a:gd name="T2" fmla="*/ 45 w 609"/>
                <a:gd name="T3" fmla="*/ 199 h 220"/>
                <a:gd name="T4" fmla="*/ 84 w 609"/>
                <a:gd name="T5" fmla="*/ 100 h 220"/>
                <a:gd name="T6" fmla="*/ 131 w 609"/>
                <a:gd name="T7" fmla="*/ 77 h 220"/>
                <a:gd name="T8" fmla="*/ 181 w 609"/>
                <a:gd name="T9" fmla="*/ 60 h 220"/>
                <a:gd name="T10" fmla="*/ 204 w 609"/>
                <a:gd name="T11" fmla="*/ 53 h 220"/>
                <a:gd name="T12" fmla="*/ 259 w 609"/>
                <a:gd name="T13" fmla="*/ 46 h 220"/>
                <a:gd name="T14" fmla="*/ 397 w 609"/>
                <a:gd name="T15" fmla="*/ 41 h 220"/>
                <a:gd name="T16" fmla="*/ 459 w 609"/>
                <a:gd name="T17" fmla="*/ 37 h 220"/>
                <a:gd name="T18" fmla="*/ 516 w 609"/>
                <a:gd name="T19" fmla="*/ 33 h 220"/>
                <a:gd name="T20" fmla="*/ 560 w 609"/>
                <a:gd name="T21" fmla="*/ 33 h 220"/>
                <a:gd name="T22" fmla="*/ 577 w 609"/>
                <a:gd name="T23" fmla="*/ 33 h 220"/>
                <a:gd name="T24" fmla="*/ 609 w 609"/>
                <a:gd name="T25" fmla="*/ 30 h 220"/>
                <a:gd name="T26" fmla="*/ 634 w 609"/>
                <a:gd name="T27" fmla="*/ 25 h 220"/>
                <a:gd name="T28" fmla="*/ 655 w 609"/>
                <a:gd name="T29" fmla="*/ 18 h 220"/>
                <a:gd name="T30" fmla="*/ 674 w 609"/>
                <a:gd name="T31" fmla="*/ 7 h 220"/>
                <a:gd name="T32" fmla="*/ 683 w 609"/>
                <a:gd name="T33" fmla="*/ 0 h 220"/>
                <a:gd name="T34" fmla="*/ 680 w 609"/>
                <a:gd name="T35" fmla="*/ 7 h 220"/>
                <a:gd name="T36" fmla="*/ 673 w 609"/>
                <a:gd name="T37" fmla="*/ 25 h 220"/>
                <a:gd name="T38" fmla="*/ 662 w 609"/>
                <a:gd name="T39" fmla="*/ 50 h 220"/>
                <a:gd name="T40" fmla="*/ 647 w 609"/>
                <a:gd name="T41" fmla="*/ 73 h 220"/>
                <a:gd name="T42" fmla="*/ 627 w 609"/>
                <a:gd name="T43" fmla="*/ 92 h 220"/>
                <a:gd name="T44" fmla="*/ 618 w 609"/>
                <a:gd name="T45" fmla="*/ 100 h 220"/>
                <a:gd name="T46" fmla="*/ 588 w 609"/>
                <a:gd name="T47" fmla="*/ 192 h 220"/>
                <a:gd name="T48" fmla="*/ 548 w 609"/>
                <a:gd name="T49" fmla="*/ 211 h 220"/>
                <a:gd name="T50" fmla="*/ 491 w 609"/>
                <a:gd name="T51" fmla="*/ 225 h 220"/>
                <a:gd name="T52" fmla="*/ 413 w 609"/>
                <a:gd name="T53" fmla="*/ 232 h 220"/>
                <a:gd name="T54" fmla="*/ 291 w 609"/>
                <a:gd name="T55" fmla="*/ 230 h 220"/>
                <a:gd name="T56" fmla="*/ 200 w 609"/>
                <a:gd name="T57" fmla="*/ 230 h 220"/>
                <a:gd name="T58" fmla="*/ 126 w 609"/>
                <a:gd name="T59" fmla="*/ 241 h 220"/>
                <a:gd name="T60" fmla="*/ 70 w 609"/>
                <a:gd name="T61" fmla="*/ 257 h 220"/>
                <a:gd name="T62" fmla="*/ 31 w 609"/>
                <a:gd name="T63" fmla="*/ 276 h 220"/>
                <a:gd name="T64" fmla="*/ 8 w 609"/>
                <a:gd name="T65" fmla="*/ 294 h 2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609" h="220">
                  <a:moveTo>
                    <a:pt x="0" y="150"/>
                  </a:moveTo>
                  <a:lnTo>
                    <a:pt x="13" y="145"/>
                  </a:lnTo>
                  <a:lnTo>
                    <a:pt x="27" y="134"/>
                  </a:lnTo>
                  <a:lnTo>
                    <a:pt x="45" y="124"/>
                  </a:lnTo>
                  <a:lnTo>
                    <a:pt x="63" y="113"/>
                  </a:lnTo>
                  <a:lnTo>
                    <a:pt x="84" y="100"/>
                  </a:lnTo>
                  <a:lnTo>
                    <a:pt x="107" y="90"/>
                  </a:lnTo>
                  <a:lnTo>
                    <a:pt x="131" y="77"/>
                  </a:lnTo>
                  <a:lnTo>
                    <a:pt x="156" y="69"/>
                  </a:lnTo>
                  <a:lnTo>
                    <a:pt x="181" y="60"/>
                  </a:lnTo>
                  <a:lnTo>
                    <a:pt x="204" y="53"/>
                  </a:lnTo>
                  <a:lnTo>
                    <a:pt x="232" y="50"/>
                  </a:lnTo>
                  <a:lnTo>
                    <a:pt x="259" y="46"/>
                  </a:lnTo>
                  <a:lnTo>
                    <a:pt x="291" y="44"/>
                  </a:lnTo>
                  <a:lnTo>
                    <a:pt x="322" y="41"/>
                  </a:lnTo>
                  <a:lnTo>
                    <a:pt x="352" y="37"/>
                  </a:lnTo>
                  <a:lnTo>
                    <a:pt x="384" y="37"/>
                  </a:lnTo>
                  <a:lnTo>
                    <a:pt x="414" y="35"/>
                  </a:lnTo>
                  <a:lnTo>
                    <a:pt x="441" y="33"/>
                  </a:lnTo>
                  <a:lnTo>
                    <a:pt x="464" y="33"/>
                  </a:lnTo>
                  <a:lnTo>
                    <a:pt x="485" y="33"/>
                  </a:lnTo>
                  <a:lnTo>
                    <a:pt x="502" y="33"/>
                  </a:lnTo>
                  <a:lnTo>
                    <a:pt x="519" y="30"/>
                  </a:lnTo>
                  <a:lnTo>
                    <a:pt x="534" y="30"/>
                  </a:lnTo>
                  <a:lnTo>
                    <a:pt x="547" y="28"/>
                  </a:lnTo>
                  <a:lnTo>
                    <a:pt x="559" y="25"/>
                  </a:lnTo>
                  <a:lnTo>
                    <a:pt x="572" y="23"/>
                  </a:lnTo>
                  <a:lnTo>
                    <a:pt x="580" y="18"/>
                  </a:lnTo>
                  <a:lnTo>
                    <a:pt x="591" y="12"/>
                  </a:lnTo>
                  <a:lnTo>
                    <a:pt x="599" y="7"/>
                  </a:lnTo>
                  <a:lnTo>
                    <a:pt x="608" y="0"/>
                  </a:lnTo>
                  <a:lnTo>
                    <a:pt x="608" y="2"/>
                  </a:lnTo>
                  <a:lnTo>
                    <a:pt x="605" y="7"/>
                  </a:lnTo>
                  <a:lnTo>
                    <a:pt x="601" y="16"/>
                  </a:lnTo>
                  <a:lnTo>
                    <a:pt x="598" y="25"/>
                  </a:lnTo>
                  <a:lnTo>
                    <a:pt x="593" y="37"/>
                  </a:lnTo>
                  <a:lnTo>
                    <a:pt x="587" y="50"/>
                  </a:lnTo>
                  <a:lnTo>
                    <a:pt x="580" y="62"/>
                  </a:lnTo>
                  <a:lnTo>
                    <a:pt x="572" y="73"/>
                  </a:lnTo>
                  <a:lnTo>
                    <a:pt x="561" y="85"/>
                  </a:lnTo>
                  <a:lnTo>
                    <a:pt x="552" y="92"/>
                  </a:lnTo>
                  <a:lnTo>
                    <a:pt x="543" y="100"/>
                  </a:lnTo>
                  <a:lnTo>
                    <a:pt x="527" y="108"/>
                  </a:lnTo>
                  <a:lnTo>
                    <a:pt x="513" y="117"/>
                  </a:lnTo>
                  <a:lnTo>
                    <a:pt x="494" y="127"/>
                  </a:lnTo>
                  <a:lnTo>
                    <a:pt x="473" y="136"/>
                  </a:lnTo>
                  <a:lnTo>
                    <a:pt x="446" y="145"/>
                  </a:lnTo>
                  <a:lnTo>
                    <a:pt x="416" y="150"/>
                  </a:lnTo>
                  <a:lnTo>
                    <a:pt x="380" y="155"/>
                  </a:lnTo>
                  <a:lnTo>
                    <a:pt x="338" y="157"/>
                  </a:lnTo>
                  <a:lnTo>
                    <a:pt x="291" y="155"/>
                  </a:lnTo>
                  <a:lnTo>
                    <a:pt x="243" y="152"/>
                  </a:lnTo>
                  <a:lnTo>
                    <a:pt x="200" y="155"/>
                  </a:lnTo>
                  <a:lnTo>
                    <a:pt x="160" y="159"/>
                  </a:lnTo>
                  <a:lnTo>
                    <a:pt x="126" y="166"/>
                  </a:lnTo>
                  <a:lnTo>
                    <a:pt x="96" y="173"/>
                  </a:lnTo>
                  <a:lnTo>
                    <a:pt x="70" y="182"/>
                  </a:lnTo>
                  <a:lnTo>
                    <a:pt x="48" y="191"/>
                  </a:lnTo>
                  <a:lnTo>
                    <a:pt x="31" y="201"/>
                  </a:lnTo>
                  <a:lnTo>
                    <a:pt x="19" y="210"/>
                  </a:lnTo>
                  <a:lnTo>
                    <a:pt x="8" y="219"/>
                  </a:lnTo>
                  <a:lnTo>
                    <a:pt x="0" y="150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66"/>
            <p:cNvSpPr>
              <a:spLocks/>
            </p:cNvSpPr>
            <p:nvPr/>
          </p:nvSpPr>
          <p:spPr bwMode="auto">
            <a:xfrm>
              <a:off x="3060" y="2788"/>
              <a:ext cx="610" cy="221"/>
            </a:xfrm>
            <a:custGeom>
              <a:avLst/>
              <a:gdLst>
                <a:gd name="T0" fmla="*/ 13 w 609"/>
                <a:gd name="T1" fmla="*/ 220 h 220"/>
                <a:gd name="T2" fmla="*/ 45 w 609"/>
                <a:gd name="T3" fmla="*/ 199 h 220"/>
                <a:gd name="T4" fmla="*/ 84 w 609"/>
                <a:gd name="T5" fmla="*/ 100 h 220"/>
                <a:gd name="T6" fmla="*/ 131 w 609"/>
                <a:gd name="T7" fmla="*/ 77 h 220"/>
                <a:gd name="T8" fmla="*/ 181 w 609"/>
                <a:gd name="T9" fmla="*/ 60 h 220"/>
                <a:gd name="T10" fmla="*/ 204 w 609"/>
                <a:gd name="T11" fmla="*/ 53 h 220"/>
                <a:gd name="T12" fmla="*/ 259 w 609"/>
                <a:gd name="T13" fmla="*/ 46 h 220"/>
                <a:gd name="T14" fmla="*/ 397 w 609"/>
                <a:gd name="T15" fmla="*/ 41 h 220"/>
                <a:gd name="T16" fmla="*/ 459 w 609"/>
                <a:gd name="T17" fmla="*/ 37 h 220"/>
                <a:gd name="T18" fmla="*/ 516 w 609"/>
                <a:gd name="T19" fmla="*/ 33 h 220"/>
                <a:gd name="T20" fmla="*/ 560 w 609"/>
                <a:gd name="T21" fmla="*/ 33 h 220"/>
                <a:gd name="T22" fmla="*/ 577 w 609"/>
                <a:gd name="T23" fmla="*/ 33 h 220"/>
                <a:gd name="T24" fmla="*/ 609 w 609"/>
                <a:gd name="T25" fmla="*/ 30 h 220"/>
                <a:gd name="T26" fmla="*/ 634 w 609"/>
                <a:gd name="T27" fmla="*/ 25 h 220"/>
                <a:gd name="T28" fmla="*/ 655 w 609"/>
                <a:gd name="T29" fmla="*/ 18 h 220"/>
                <a:gd name="T30" fmla="*/ 674 w 609"/>
                <a:gd name="T31" fmla="*/ 7 h 220"/>
                <a:gd name="T32" fmla="*/ 683 w 609"/>
                <a:gd name="T33" fmla="*/ 0 h 220"/>
                <a:gd name="T34" fmla="*/ 680 w 609"/>
                <a:gd name="T35" fmla="*/ 7 h 220"/>
                <a:gd name="T36" fmla="*/ 673 w 609"/>
                <a:gd name="T37" fmla="*/ 25 h 220"/>
                <a:gd name="T38" fmla="*/ 662 w 609"/>
                <a:gd name="T39" fmla="*/ 50 h 220"/>
                <a:gd name="T40" fmla="*/ 647 w 609"/>
                <a:gd name="T41" fmla="*/ 73 h 220"/>
                <a:gd name="T42" fmla="*/ 627 w 609"/>
                <a:gd name="T43" fmla="*/ 92 h 220"/>
                <a:gd name="T44" fmla="*/ 618 w 609"/>
                <a:gd name="T45" fmla="*/ 100 h 220"/>
                <a:gd name="T46" fmla="*/ 588 w 609"/>
                <a:gd name="T47" fmla="*/ 192 h 220"/>
                <a:gd name="T48" fmla="*/ 548 w 609"/>
                <a:gd name="T49" fmla="*/ 211 h 220"/>
                <a:gd name="T50" fmla="*/ 491 w 609"/>
                <a:gd name="T51" fmla="*/ 225 h 220"/>
                <a:gd name="T52" fmla="*/ 413 w 609"/>
                <a:gd name="T53" fmla="*/ 232 h 220"/>
                <a:gd name="T54" fmla="*/ 291 w 609"/>
                <a:gd name="T55" fmla="*/ 230 h 220"/>
                <a:gd name="T56" fmla="*/ 200 w 609"/>
                <a:gd name="T57" fmla="*/ 230 h 220"/>
                <a:gd name="T58" fmla="*/ 126 w 609"/>
                <a:gd name="T59" fmla="*/ 241 h 220"/>
                <a:gd name="T60" fmla="*/ 70 w 609"/>
                <a:gd name="T61" fmla="*/ 257 h 220"/>
                <a:gd name="T62" fmla="*/ 31 w 609"/>
                <a:gd name="T63" fmla="*/ 276 h 220"/>
                <a:gd name="T64" fmla="*/ 8 w 609"/>
                <a:gd name="T65" fmla="*/ 294 h 2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609" h="220">
                  <a:moveTo>
                    <a:pt x="0" y="150"/>
                  </a:moveTo>
                  <a:lnTo>
                    <a:pt x="13" y="145"/>
                  </a:lnTo>
                  <a:lnTo>
                    <a:pt x="27" y="134"/>
                  </a:lnTo>
                  <a:lnTo>
                    <a:pt x="45" y="124"/>
                  </a:lnTo>
                  <a:lnTo>
                    <a:pt x="63" y="113"/>
                  </a:lnTo>
                  <a:lnTo>
                    <a:pt x="84" y="100"/>
                  </a:lnTo>
                  <a:lnTo>
                    <a:pt x="107" y="90"/>
                  </a:lnTo>
                  <a:lnTo>
                    <a:pt x="131" y="77"/>
                  </a:lnTo>
                  <a:lnTo>
                    <a:pt x="156" y="69"/>
                  </a:lnTo>
                  <a:lnTo>
                    <a:pt x="181" y="60"/>
                  </a:lnTo>
                  <a:lnTo>
                    <a:pt x="204" y="53"/>
                  </a:lnTo>
                  <a:lnTo>
                    <a:pt x="232" y="50"/>
                  </a:lnTo>
                  <a:lnTo>
                    <a:pt x="259" y="46"/>
                  </a:lnTo>
                  <a:lnTo>
                    <a:pt x="291" y="44"/>
                  </a:lnTo>
                  <a:lnTo>
                    <a:pt x="322" y="41"/>
                  </a:lnTo>
                  <a:lnTo>
                    <a:pt x="352" y="37"/>
                  </a:lnTo>
                  <a:lnTo>
                    <a:pt x="384" y="37"/>
                  </a:lnTo>
                  <a:lnTo>
                    <a:pt x="414" y="35"/>
                  </a:lnTo>
                  <a:lnTo>
                    <a:pt x="441" y="33"/>
                  </a:lnTo>
                  <a:lnTo>
                    <a:pt x="464" y="33"/>
                  </a:lnTo>
                  <a:lnTo>
                    <a:pt x="485" y="33"/>
                  </a:lnTo>
                  <a:lnTo>
                    <a:pt x="502" y="33"/>
                  </a:lnTo>
                  <a:lnTo>
                    <a:pt x="519" y="30"/>
                  </a:lnTo>
                  <a:lnTo>
                    <a:pt x="534" y="30"/>
                  </a:lnTo>
                  <a:lnTo>
                    <a:pt x="547" y="28"/>
                  </a:lnTo>
                  <a:lnTo>
                    <a:pt x="559" y="25"/>
                  </a:lnTo>
                  <a:lnTo>
                    <a:pt x="572" y="23"/>
                  </a:lnTo>
                  <a:lnTo>
                    <a:pt x="580" y="18"/>
                  </a:lnTo>
                  <a:lnTo>
                    <a:pt x="591" y="12"/>
                  </a:lnTo>
                  <a:lnTo>
                    <a:pt x="599" y="7"/>
                  </a:lnTo>
                  <a:lnTo>
                    <a:pt x="608" y="0"/>
                  </a:lnTo>
                  <a:lnTo>
                    <a:pt x="608" y="2"/>
                  </a:lnTo>
                  <a:lnTo>
                    <a:pt x="605" y="7"/>
                  </a:lnTo>
                  <a:lnTo>
                    <a:pt x="601" y="16"/>
                  </a:lnTo>
                  <a:lnTo>
                    <a:pt x="598" y="25"/>
                  </a:lnTo>
                  <a:lnTo>
                    <a:pt x="593" y="37"/>
                  </a:lnTo>
                  <a:lnTo>
                    <a:pt x="587" y="50"/>
                  </a:lnTo>
                  <a:lnTo>
                    <a:pt x="580" y="62"/>
                  </a:lnTo>
                  <a:lnTo>
                    <a:pt x="572" y="73"/>
                  </a:lnTo>
                  <a:lnTo>
                    <a:pt x="561" y="85"/>
                  </a:lnTo>
                  <a:lnTo>
                    <a:pt x="552" y="92"/>
                  </a:lnTo>
                  <a:lnTo>
                    <a:pt x="543" y="100"/>
                  </a:lnTo>
                  <a:lnTo>
                    <a:pt x="527" y="108"/>
                  </a:lnTo>
                  <a:lnTo>
                    <a:pt x="513" y="117"/>
                  </a:lnTo>
                  <a:lnTo>
                    <a:pt x="494" y="127"/>
                  </a:lnTo>
                  <a:lnTo>
                    <a:pt x="473" y="136"/>
                  </a:lnTo>
                  <a:lnTo>
                    <a:pt x="446" y="145"/>
                  </a:lnTo>
                  <a:lnTo>
                    <a:pt x="416" y="150"/>
                  </a:lnTo>
                  <a:lnTo>
                    <a:pt x="380" y="155"/>
                  </a:lnTo>
                  <a:lnTo>
                    <a:pt x="338" y="157"/>
                  </a:lnTo>
                  <a:lnTo>
                    <a:pt x="291" y="155"/>
                  </a:lnTo>
                  <a:lnTo>
                    <a:pt x="243" y="152"/>
                  </a:lnTo>
                  <a:lnTo>
                    <a:pt x="200" y="155"/>
                  </a:lnTo>
                  <a:lnTo>
                    <a:pt x="160" y="159"/>
                  </a:lnTo>
                  <a:lnTo>
                    <a:pt x="126" y="166"/>
                  </a:lnTo>
                  <a:lnTo>
                    <a:pt x="96" y="173"/>
                  </a:lnTo>
                  <a:lnTo>
                    <a:pt x="70" y="182"/>
                  </a:lnTo>
                  <a:lnTo>
                    <a:pt x="48" y="191"/>
                  </a:lnTo>
                  <a:lnTo>
                    <a:pt x="31" y="201"/>
                  </a:lnTo>
                  <a:lnTo>
                    <a:pt x="19" y="210"/>
                  </a:lnTo>
                  <a:lnTo>
                    <a:pt x="8" y="21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67"/>
            <p:cNvSpPr>
              <a:spLocks/>
            </p:cNvSpPr>
            <p:nvPr/>
          </p:nvSpPr>
          <p:spPr bwMode="auto">
            <a:xfrm>
              <a:off x="3069" y="2804"/>
              <a:ext cx="609" cy="220"/>
            </a:xfrm>
            <a:custGeom>
              <a:avLst/>
              <a:gdLst>
                <a:gd name="T0" fmla="*/ 10 w 608"/>
                <a:gd name="T1" fmla="*/ 143 h 220"/>
                <a:gd name="T2" fmla="*/ 43 w 608"/>
                <a:gd name="T3" fmla="*/ 124 h 220"/>
                <a:gd name="T4" fmla="*/ 84 w 608"/>
                <a:gd name="T5" fmla="*/ 101 h 220"/>
                <a:gd name="T6" fmla="*/ 130 w 608"/>
                <a:gd name="T7" fmla="*/ 78 h 220"/>
                <a:gd name="T8" fmla="*/ 181 w 608"/>
                <a:gd name="T9" fmla="*/ 61 h 220"/>
                <a:gd name="T10" fmla="*/ 204 w 608"/>
                <a:gd name="T11" fmla="*/ 55 h 220"/>
                <a:gd name="T12" fmla="*/ 259 w 608"/>
                <a:gd name="T13" fmla="*/ 46 h 220"/>
                <a:gd name="T14" fmla="*/ 397 w 608"/>
                <a:gd name="T15" fmla="*/ 39 h 220"/>
                <a:gd name="T16" fmla="*/ 458 w 608"/>
                <a:gd name="T17" fmla="*/ 36 h 220"/>
                <a:gd name="T18" fmla="*/ 515 w 608"/>
                <a:gd name="T19" fmla="*/ 34 h 220"/>
                <a:gd name="T20" fmla="*/ 559 w 608"/>
                <a:gd name="T21" fmla="*/ 31 h 220"/>
                <a:gd name="T22" fmla="*/ 576 w 608"/>
                <a:gd name="T23" fmla="*/ 31 h 220"/>
                <a:gd name="T24" fmla="*/ 608 w 608"/>
                <a:gd name="T25" fmla="*/ 31 h 220"/>
                <a:gd name="T26" fmla="*/ 633 w 608"/>
                <a:gd name="T27" fmla="*/ 25 h 220"/>
                <a:gd name="T28" fmla="*/ 654 w 608"/>
                <a:gd name="T29" fmla="*/ 18 h 220"/>
                <a:gd name="T30" fmla="*/ 673 w 608"/>
                <a:gd name="T31" fmla="*/ 6 h 220"/>
                <a:gd name="T32" fmla="*/ 682 w 608"/>
                <a:gd name="T33" fmla="*/ 0 h 220"/>
                <a:gd name="T34" fmla="*/ 679 w 608"/>
                <a:gd name="T35" fmla="*/ 6 h 220"/>
                <a:gd name="T36" fmla="*/ 671 w 608"/>
                <a:gd name="T37" fmla="*/ 25 h 220"/>
                <a:gd name="T38" fmla="*/ 661 w 608"/>
                <a:gd name="T39" fmla="*/ 50 h 220"/>
                <a:gd name="T40" fmla="*/ 643 w 608"/>
                <a:gd name="T41" fmla="*/ 73 h 220"/>
                <a:gd name="T42" fmla="*/ 624 w 608"/>
                <a:gd name="T43" fmla="*/ 92 h 220"/>
                <a:gd name="T44" fmla="*/ 614 w 608"/>
                <a:gd name="T45" fmla="*/ 101 h 220"/>
                <a:gd name="T46" fmla="*/ 587 w 608"/>
                <a:gd name="T47" fmla="*/ 117 h 220"/>
                <a:gd name="T48" fmla="*/ 546 w 608"/>
                <a:gd name="T49" fmla="*/ 136 h 220"/>
                <a:gd name="T50" fmla="*/ 488 w 608"/>
                <a:gd name="T51" fmla="*/ 151 h 220"/>
                <a:gd name="T52" fmla="*/ 412 w 608"/>
                <a:gd name="T53" fmla="*/ 156 h 220"/>
                <a:gd name="T54" fmla="*/ 291 w 608"/>
                <a:gd name="T55" fmla="*/ 156 h 220"/>
                <a:gd name="T56" fmla="*/ 197 w 608"/>
                <a:gd name="T57" fmla="*/ 156 h 220"/>
                <a:gd name="T58" fmla="*/ 126 w 608"/>
                <a:gd name="T59" fmla="*/ 163 h 220"/>
                <a:gd name="T60" fmla="*/ 69 w 608"/>
                <a:gd name="T61" fmla="*/ 183 h 220"/>
                <a:gd name="T62" fmla="*/ 31 w 608"/>
                <a:gd name="T63" fmla="*/ 202 h 220"/>
                <a:gd name="T64" fmla="*/ 6 w 608"/>
                <a:gd name="T65" fmla="*/ 219 h 2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608" h="220">
                  <a:moveTo>
                    <a:pt x="0" y="151"/>
                  </a:moveTo>
                  <a:lnTo>
                    <a:pt x="10" y="143"/>
                  </a:lnTo>
                  <a:lnTo>
                    <a:pt x="27" y="135"/>
                  </a:lnTo>
                  <a:lnTo>
                    <a:pt x="43" y="124"/>
                  </a:lnTo>
                  <a:lnTo>
                    <a:pt x="63" y="113"/>
                  </a:lnTo>
                  <a:lnTo>
                    <a:pt x="84" y="101"/>
                  </a:lnTo>
                  <a:lnTo>
                    <a:pt x="107" y="88"/>
                  </a:lnTo>
                  <a:lnTo>
                    <a:pt x="130" y="78"/>
                  </a:lnTo>
                  <a:lnTo>
                    <a:pt x="156" y="69"/>
                  </a:lnTo>
                  <a:lnTo>
                    <a:pt x="181" y="61"/>
                  </a:lnTo>
                  <a:lnTo>
                    <a:pt x="204" y="55"/>
                  </a:lnTo>
                  <a:lnTo>
                    <a:pt x="232" y="50"/>
                  </a:lnTo>
                  <a:lnTo>
                    <a:pt x="259" y="46"/>
                  </a:lnTo>
                  <a:lnTo>
                    <a:pt x="291" y="44"/>
                  </a:lnTo>
                  <a:lnTo>
                    <a:pt x="322" y="39"/>
                  </a:lnTo>
                  <a:lnTo>
                    <a:pt x="351" y="37"/>
                  </a:lnTo>
                  <a:lnTo>
                    <a:pt x="383" y="36"/>
                  </a:lnTo>
                  <a:lnTo>
                    <a:pt x="413" y="36"/>
                  </a:lnTo>
                  <a:lnTo>
                    <a:pt x="440" y="34"/>
                  </a:lnTo>
                  <a:lnTo>
                    <a:pt x="464" y="34"/>
                  </a:lnTo>
                  <a:lnTo>
                    <a:pt x="484" y="31"/>
                  </a:lnTo>
                  <a:lnTo>
                    <a:pt x="501" y="31"/>
                  </a:lnTo>
                  <a:lnTo>
                    <a:pt x="516" y="31"/>
                  </a:lnTo>
                  <a:lnTo>
                    <a:pt x="533" y="31"/>
                  </a:lnTo>
                  <a:lnTo>
                    <a:pt x="545" y="27"/>
                  </a:lnTo>
                  <a:lnTo>
                    <a:pt x="558" y="25"/>
                  </a:lnTo>
                  <a:lnTo>
                    <a:pt x="568" y="23"/>
                  </a:lnTo>
                  <a:lnTo>
                    <a:pt x="579" y="18"/>
                  </a:lnTo>
                  <a:lnTo>
                    <a:pt x="590" y="13"/>
                  </a:lnTo>
                  <a:lnTo>
                    <a:pt x="598" y="6"/>
                  </a:lnTo>
                  <a:lnTo>
                    <a:pt x="607" y="0"/>
                  </a:lnTo>
                  <a:lnTo>
                    <a:pt x="604" y="2"/>
                  </a:lnTo>
                  <a:lnTo>
                    <a:pt x="604" y="6"/>
                  </a:lnTo>
                  <a:lnTo>
                    <a:pt x="600" y="14"/>
                  </a:lnTo>
                  <a:lnTo>
                    <a:pt x="596" y="25"/>
                  </a:lnTo>
                  <a:lnTo>
                    <a:pt x="592" y="37"/>
                  </a:lnTo>
                  <a:lnTo>
                    <a:pt x="586" y="50"/>
                  </a:lnTo>
                  <a:lnTo>
                    <a:pt x="577" y="61"/>
                  </a:lnTo>
                  <a:lnTo>
                    <a:pt x="568" y="73"/>
                  </a:lnTo>
                  <a:lnTo>
                    <a:pt x="560" y="84"/>
                  </a:lnTo>
                  <a:lnTo>
                    <a:pt x="549" y="92"/>
                  </a:lnTo>
                  <a:lnTo>
                    <a:pt x="539" y="101"/>
                  </a:lnTo>
                  <a:lnTo>
                    <a:pt x="526" y="110"/>
                  </a:lnTo>
                  <a:lnTo>
                    <a:pt x="512" y="117"/>
                  </a:lnTo>
                  <a:lnTo>
                    <a:pt x="493" y="126"/>
                  </a:lnTo>
                  <a:lnTo>
                    <a:pt x="471" y="136"/>
                  </a:lnTo>
                  <a:lnTo>
                    <a:pt x="444" y="145"/>
                  </a:lnTo>
                  <a:lnTo>
                    <a:pt x="413" y="151"/>
                  </a:lnTo>
                  <a:lnTo>
                    <a:pt x="377" y="156"/>
                  </a:lnTo>
                  <a:lnTo>
                    <a:pt x="337" y="156"/>
                  </a:lnTo>
                  <a:lnTo>
                    <a:pt x="291" y="156"/>
                  </a:lnTo>
                  <a:lnTo>
                    <a:pt x="243" y="154"/>
                  </a:lnTo>
                  <a:lnTo>
                    <a:pt x="197" y="156"/>
                  </a:lnTo>
                  <a:lnTo>
                    <a:pt x="160" y="160"/>
                  </a:lnTo>
                  <a:lnTo>
                    <a:pt x="126" y="163"/>
                  </a:lnTo>
                  <a:lnTo>
                    <a:pt x="96" y="174"/>
                  </a:lnTo>
                  <a:lnTo>
                    <a:pt x="69" y="183"/>
                  </a:lnTo>
                  <a:lnTo>
                    <a:pt x="48" y="191"/>
                  </a:lnTo>
                  <a:lnTo>
                    <a:pt x="31" y="202"/>
                  </a:lnTo>
                  <a:lnTo>
                    <a:pt x="17" y="210"/>
                  </a:lnTo>
                  <a:lnTo>
                    <a:pt x="6" y="219"/>
                  </a:lnTo>
                  <a:lnTo>
                    <a:pt x="0" y="15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68"/>
            <p:cNvSpPr>
              <a:spLocks/>
            </p:cNvSpPr>
            <p:nvPr/>
          </p:nvSpPr>
          <p:spPr bwMode="auto">
            <a:xfrm>
              <a:off x="3069" y="2804"/>
              <a:ext cx="609" cy="220"/>
            </a:xfrm>
            <a:custGeom>
              <a:avLst/>
              <a:gdLst>
                <a:gd name="T0" fmla="*/ 10 w 608"/>
                <a:gd name="T1" fmla="*/ 143 h 220"/>
                <a:gd name="T2" fmla="*/ 43 w 608"/>
                <a:gd name="T3" fmla="*/ 124 h 220"/>
                <a:gd name="T4" fmla="*/ 84 w 608"/>
                <a:gd name="T5" fmla="*/ 101 h 220"/>
                <a:gd name="T6" fmla="*/ 130 w 608"/>
                <a:gd name="T7" fmla="*/ 78 h 220"/>
                <a:gd name="T8" fmla="*/ 181 w 608"/>
                <a:gd name="T9" fmla="*/ 61 h 220"/>
                <a:gd name="T10" fmla="*/ 204 w 608"/>
                <a:gd name="T11" fmla="*/ 55 h 220"/>
                <a:gd name="T12" fmla="*/ 259 w 608"/>
                <a:gd name="T13" fmla="*/ 46 h 220"/>
                <a:gd name="T14" fmla="*/ 397 w 608"/>
                <a:gd name="T15" fmla="*/ 39 h 220"/>
                <a:gd name="T16" fmla="*/ 458 w 608"/>
                <a:gd name="T17" fmla="*/ 36 h 220"/>
                <a:gd name="T18" fmla="*/ 515 w 608"/>
                <a:gd name="T19" fmla="*/ 34 h 220"/>
                <a:gd name="T20" fmla="*/ 559 w 608"/>
                <a:gd name="T21" fmla="*/ 31 h 220"/>
                <a:gd name="T22" fmla="*/ 576 w 608"/>
                <a:gd name="T23" fmla="*/ 31 h 220"/>
                <a:gd name="T24" fmla="*/ 608 w 608"/>
                <a:gd name="T25" fmla="*/ 31 h 220"/>
                <a:gd name="T26" fmla="*/ 633 w 608"/>
                <a:gd name="T27" fmla="*/ 25 h 220"/>
                <a:gd name="T28" fmla="*/ 654 w 608"/>
                <a:gd name="T29" fmla="*/ 18 h 220"/>
                <a:gd name="T30" fmla="*/ 673 w 608"/>
                <a:gd name="T31" fmla="*/ 6 h 220"/>
                <a:gd name="T32" fmla="*/ 682 w 608"/>
                <a:gd name="T33" fmla="*/ 0 h 220"/>
                <a:gd name="T34" fmla="*/ 679 w 608"/>
                <a:gd name="T35" fmla="*/ 6 h 220"/>
                <a:gd name="T36" fmla="*/ 671 w 608"/>
                <a:gd name="T37" fmla="*/ 25 h 220"/>
                <a:gd name="T38" fmla="*/ 661 w 608"/>
                <a:gd name="T39" fmla="*/ 50 h 220"/>
                <a:gd name="T40" fmla="*/ 643 w 608"/>
                <a:gd name="T41" fmla="*/ 73 h 220"/>
                <a:gd name="T42" fmla="*/ 624 w 608"/>
                <a:gd name="T43" fmla="*/ 92 h 220"/>
                <a:gd name="T44" fmla="*/ 614 w 608"/>
                <a:gd name="T45" fmla="*/ 101 h 220"/>
                <a:gd name="T46" fmla="*/ 587 w 608"/>
                <a:gd name="T47" fmla="*/ 117 h 220"/>
                <a:gd name="T48" fmla="*/ 546 w 608"/>
                <a:gd name="T49" fmla="*/ 136 h 220"/>
                <a:gd name="T50" fmla="*/ 488 w 608"/>
                <a:gd name="T51" fmla="*/ 151 h 220"/>
                <a:gd name="T52" fmla="*/ 412 w 608"/>
                <a:gd name="T53" fmla="*/ 156 h 220"/>
                <a:gd name="T54" fmla="*/ 291 w 608"/>
                <a:gd name="T55" fmla="*/ 156 h 220"/>
                <a:gd name="T56" fmla="*/ 197 w 608"/>
                <a:gd name="T57" fmla="*/ 156 h 220"/>
                <a:gd name="T58" fmla="*/ 126 w 608"/>
                <a:gd name="T59" fmla="*/ 163 h 220"/>
                <a:gd name="T60" fmla="*/ 69 w 608"/>
                <a:gd name="T61" fmla="*/ 183 h 220"/>
                <a:gd name="T62" fmla="*/ 31 w 608"/>
                <a:gd name="T63" fmla="*/ 202 h 220"/>
                <a:gd name="T64" fmla="*/ 6 w 608"/>
                <a:gd name="T65" fmla="*/ 219 h 2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608" h="220">
                  <a:moveTo>
                    <a:pt x="0" y="151"/>
                  </a:moveTo>
                  <a:lnTo>
                    <a:pt x="10" y="143"/>
                  </a:lnTo>
                  <a:lnTo>
                    <a:pt x="27" y="135"/>
                  </a:lnTo>
                  <a:lnTo>
                    <a:pt x="43" y="124"/>
                  </a:lnTo>
                  <a:lnTo>
                    <a:pt x="63" y="113"/>
                  </a:lnTo>
                  <a:lnTo>
                    <a:pt x="84" y="101"/>
                  </a:lnTo>
                  <a:lnTo>
                    <a:pt x="107" y="88"/>
                  </a:lnTo>
                  <a:lnTo>
                    <a:pt x="130" y="78"/>
                  </a:lnTo>
                  <a:lnTo>
                    <a:pt x="156" y="69"/>
                  </a:lnTo>
                  <a:lnTo>
                    <a:pt x="181" y="61"/>
                  </a:lnTo>
                  <a:lnTo>
                    <a:pt x="204" y="55"/>
                  </a:lnTo>
                  <a:lnTo>
                    <a:pt x="232" y="50"/>
                  </a:lnTo>
                  <a:lnTo>
                    <a:pt x="259" y="46"/>
                  </a:lnTo>
                  <a:lnTo>
                    <a:pt x="291" y="44"/>
                  </a:lnTo>
                  <a:lnTo>
                    <a:pt x="322" y="39"/>
                  </a:lnTo>
                  <a:lnTo>
                    <a:pt x="351" y="37"/>
                  </a:lnTo>
                  <a:lnTo>
                    <a:pt x="383" y="36"/>
                  </a:lnTo>
                  <a:lnTo>
                    <a:pt x="413" y="36"/>
                  </a:lnTo>
                  <a:lnTo>
                    <a:pt x="440" y="34"/>
                  </a:lnTo>
                  <a:lnTo>
                    <a:pt x="464" y="34"/>
                  </a:lnTo>
                  <a:lnTo>
                    <a:pt x="484" y="31"/>
                  </a:lnTo>
                  <a:lnTo>
                    <a:pt x="501" y="31"/>
                  </a:lnTo>
                  <a:lnTo>
                    <a:pt x="516" y="31"/>
                  </a:lnTo>
                  <a:lnTo>
                    <a:pt x="533" y="31"/>
                  </a:lnTo>
                  <a:lnTo>
                    <a:pt x="545" y="27"/>
                  </a:lnTo>
                  <a:lnTo>
                    <a:pt x="558" y="25"/>
                  </a:lnTo>
                  <a:lnTo>
                    <a:pt x="568" y="23"/>
                  </a:lnTo>
                  <a:lnTo>
                    <a:pt x="579" y="18"/>
                  </a:lnTo>
                  <a:lnTo>
                    <a:pt x="590" y="13"/>
                  </a:lnTo>
                  <a:lnTo>
                    <a:pt x="598" y="6"/>
                  </a:lnTo>
                  <a:lnTo>
                    <a:pt x="607" y="0"/>
                  </a:lnTo>
                  <a:lnTo>
                    <a:pt x="604" y="2"/>
                  </a:lnTo>
                  <a:lnTo>
                    <a:pt x="604" y="6"/>
                  </a:lnTo>
                  <a:lnTo>
                    <a:pt x="600" y="14"/>
                  </a:lnTo>
                  <a:lnTo>
                    <a:pt x="596" y="25"/>
                  </a:lnTo>
                  <a:lnTo>
                    <a:pt x="592" y="37"/>
                  </a:lnTo>
                  <a:lnTo>
                    <a:pt x="586" y="50"/>
                  </a:lnTo>
                  <a:lnTo>
                    <a:pt x="577" y="61"/>
                  </a:lnTo>
                  <a:lnTo>
                    <a:pt x="568" y="73"/>
                  </a:lnTo>
                  <a:lnTo>
                    <a:pt x="560" y="84"/>
                  </a:lnTo>
                  <a:lnTo>
                    <a:pt x="549" y="92"/>
                  </a:lnTo>
                  <a:lnTo>
                    <a:pt x="539" y="101"/>
                  </a:lnTo>
                  <a:lnTo>
                    <a:pt x="526" y="110"/>
                  </a:lnTo>
                  <a:lnTo>
                    <a:pt x="512" y="117"/>
                  </a:lnTo>
                  <a:lnTo>
                    <a:pt x="493" y="126"/>
                  </a:lnTo>
                  <a:lnTo>
                    <a:pt x="471" y="136"/>
                  </a:lnTo>
                  <a:lnTo>
                    <a:pt x="444" y="145"/>
                  </a:lnTo>
                  <a:lnTo>
                    <a:pt x="413" y="151"/>
                  </a:lnTo>
                  <a:lnTo>
                    <a:pt x="377" y="156"/>
                  </a:lnTo>
                  <a:lnTo>
                    <a:pt x="337" y="156"/>
                  </a:lnTo>
                  <a:lnTo>
                    <a:pt x="291" y="156"/>
                  </a:lnTo>
                  <a:lnTo>
                    <a:pt x="243" y="154"/>
                  </a:lnTo>
                  <a:lnTo>
                    <a:pt x="197" y="156"/>
                  </a:lnTo>
                  <a:lnTo>
                    <a:pt x="160" y="160"/>
                  </a:lnTo>
                  <a:lnTo>
                    <a:pt x="126" y="163"/>
                  </a:lnTo>
                  <a:lnTo>
                    <a:pt x="96" y="174"/>
                  </a:lnTo>
                  <a:lnTo>
                    <a:pt x="69" y="183"/>
                  </a:lnTo>
                  <a:lnTo>
                    <a:pt x="48" y="191"/>
                  </a:lnTo>
                  <a:lnTo>
                    <a:pt x="31" y="202"/>
                  </a:lnTo>
                  <a:lnTo>
                    <a:pt x="17" y="210"/>
                  </a:lnTo>
                  <a:lnTo>
                    <a:pt x="6" y="21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69"/>
            <p:cNvSpPr>
              <a:spLocks/>
            </p:cNvSpPr>
            <p:nvPr/>
          </p:nvSpPr>
          <p:spPr bwMode="auto">
            <a:xfrm>
              <a:off x="3082" y="2938"/>
              <a:ext cx="482" cy="147"/>
            </a:xfrm>
            <a:custGeom>
              <a:avLst/>
              <a:gdLst>
                <a:gd name="T0" fmla="*/ 0 w 482"/>
                <a:gd name="T1" fmla="*/ 157 h 146"/>
                <a:gd name="T2" fmla="*/ 7 w 482"/>
                <a:gd name="T3" fmla="*/ 150 h 146"/>
                <a:gd name="T4" fmla="*/ 16 w 482"/>
                <a:gd name="T5" fmla="*/ 69 h 146"/>
                <a:gd name="T6" fmla="*/ 27 w 482"/>
                <a:gd name="T7" fmla="*/ 60 h 146"/>
                <a:gd name="T8" fmla="*/ 37 w 482"/>
                <a:gd name="T9" fmla="*/ 52 h 146"/>
                <a:gd name="T10" fmla="*/ 48 w 482"/>
                <a:gd name="T11" fmla="*/ 46 h 146"/>
                <a:gd name="T12" fmla="*/ 60 w 482"/>
                <a:gd name="T13" fmla="*/ 37 h 146"/>
                <a:gd name="T14" fmla="*/ 71 w 482"/>
                <a:gd name="T15" fmla="*/ 31 h 146"/>
                <a:gd name="T16" fmla="*/ 85 w 482"/>
                <a:gd name="T17" fmla="*/ 25 h 146"/>
                <a:gd name="T18" fmla="*/ 101 w 482"/>
                <a:gd name="T19" fmla="*/ 20 h 146"/>
                <a:gd name="T20" fmla="*/ 115 w 482"/>
                <a:gd name="T21" fmla="*/ 16 h 146"/>
                <a:gd name="T22" fmla="*/ 115 w 482"/>
                <a:gd name="T23" fmla="*/ 16 h 146"/>
                <a:gd name="T24" fmla="*/ 134 w 482"/>
                <a:gd name="T25" fmla="*/ 16 h 146"/>
                <a:gd name="T26" fmla="*/ 156 w 482"/>
                <a:gd name="T27" fmla="*/ 14 h 146"/>
                <a:gd name="T28" fmla="*/ 179 w 482"/>
                <a:gd name="T29" fmla="*/ 14 h 146"/>
                <a:gd name="T30" fmla="*/ 206 w 482"/>
                <a:gd name="T31" fmla="*/ 16 h 146"/>
                <a:gd name="T32" fmla="*/ 233 w 482"/>
                <a:gd name="T33" fmla="*/ 16 h 146"/>
                <a:gd name="T34" fmla="*/ 260 w 482"/>
                <a:gd name="T35" fmla="*/ 16 h 146"/>
                <a:gd name="T36" fmla="*/ 286 w 482"/>
                <a:gd name="T37" fmla="*/ 18 h 146"/>
                <a:gd name="T38" fmla="*/ 307 w 482"/>
                <a:gd name="T39" fmla="*/ 18 h 146"/>
                <a:gd name="T40" fmla="*/ 329 w 482"/>
                <a:gd name="T41" fmla="*/ 18 h 146"/>
                <a:gd name="T42" fmla="*/ 343 w 482"/>
                <a:gd name="T43" fmla="*/ 16 h 146"/>
                <a:gd name="T44" fmla="*/ 343 w 482"/>
                <a:gd name="T45" fmla="*/ 16 h 146"/>
                <a:gd name="T46" fmla="*/ 356 w 482"/>
                <a:gd name="T47" fmla="*/ 16 h 146"/>
                <a:gd name="T48" fmla="*/ 368 w 482"/>
                <a:gd name="T49" fmla="*/ 16 h 146"/>
                <a:gd name="T50" fmla="*/ 383 w 482"/>
                <a:gd name="T51" fmla="*/ 14 h 146"/>
                <a:gd name="T52" fmla="*/ 398 w 482"/>
                <a:gd name="T53" fmla="*/ 14 h 146"/>
                <a:gd name="T54" fmla="*/ 410 w 482"/>
                <a:gd name="T55" fmla="*/ 12 h 146"/>
                <a:gd name="T56" fmla="*/ 425 w 482"/>
                <a:gd name="T57" fmla="*/ 12 h 146"/>
                <a:gd name="T58" fmla="*/ 440 w 482"/>
                <a:gd name="T59" fmla="*/ 8 h 146"/>
                <a:gd name="T60" fmla="*/ 455 w 482"/>
                <a:gd name="T61" fmla="*/ 6 h 146"/>
                <a:gd name="T62" fmla="*/ 467 w 482"/>
                <a:gd name="T63" fmla="*/ 4 h 146"/>
                <a:gd name="T64" fmla="*/ 481 w 482"/>
                <a:gd name="T65" fmla="*/ 0 h 146"/>
                <a:gd name="T66" fmla="*/ 481 w 482"/>
                <a:gd name="T67" fmla="*/ 0 h 146"/>
                <a:gd name="T68" fmla="*/ 478 w 482"/>
                <a:gd name="T69" fmla="*/ 2 h 146"/>
                <a:gd name="T70" fmla="*/ 467 w 482"/>
                <a:gd name="T71" fmla="*/ 8 h 146"/>
                <a:gd name="T72" fmla="*/ 453 w 482"/>
                <a:gd name="T73" fmla="*/ 20 h 146"/>
                <a:gd name="T74" fmla="*/ 432 w 482"/>
                <a:gd name="T75" fmla="*/ 34 h 146"/>
                <a:gd name="T76" fmla="*/ 410 w 482"/>
                <a:gd name="T77" fmla="*/ 48 h 146"/>
                <a:gd name="T78" fmla="*/ 385 w 482"/>
                <a:gd name="T79" fmla="*/ 64 h 146"/>
                <a:gd name="T80" fmla="*/ 357 w 482"/>
                <a:gd name="T81" fmla="*/ 152 h 146"/>
                <a:gd name="T82" fmla="*/ 331 w 482"/>
                <a:gd name="T83" fmla="*/ 167 h 146"/>
                <a:gd name="T84" fmla="*/ 303 w 482"/>
                <a:gd name="T85" fmla="*/ 178 h 146"/>
                <a:gd name="T86" fmla="*/ 280 w 482"/>
                <a:gd name="T87" fmla="*/ 185 h 146"/>
                <a:gd name="T88" fmla="*/ 280 w 482"/>
                <a:gd name="T89" fmla="*/ 185 h 146"/>
                <a:gd name="T90" fmla="*/ 255 w 482"/>
                <a:gd name="T91" fmla="*/ 192 h 146"/>
                <a:gd name="T92" fmla="*/ 227 w 482"/>
                <a:gd name="T93" fmla="*/ 199 h 146"/>
                <a:gd name="T94" fmla="*/ 200 w 482"/>
                <a:gd name="T95" fmla="*/ 205 h 146"/>
                <a:gd name="T96" fmla="*/ 170 w 482"/>
                <a:gd name="T97" fmla="*/ 209 h 146"/>
                <a:gd name="T98" fmla="*/ 140 w 482"/>
                <a:gd name="T99" fmla="*/ 215 h 146"/>
                <a:gd name="T100" fmla="*/ 113 w 482"/>
                <a:gd name="T101" fmla="*/ 217 h 146"/>
                <a:gd name="T102" fmla="*/ 88 w 482"/>
                <a:gd name="T103" fmla="*/ 221 h 146"/>
                <a:gd name="T104" fmla="*/ 62 w 482"/>
                <a:gd name="T105" fmla="*/ 221 h 146"/>
                <a:gd name="T106" fmla="*/ 41 w 482"/>
                <a:gd name="T107" fmla="*/ 215 h 146"/>
                <a:gd name="T108" fmla="*/ 27 w 482"/>
                <a:gd name="T109" fmla="*/ 206 h 146"/>
                <a:gd name="T110" fmla="*/ 0 w 482"/>
                <a:gd name="T111" fmla="*/ 157 h 14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82" h="146">
                  <a:moveTo>
                    <a:pt x="0" y="82"/>
                  </a:moveTo>
                  <a:lnTo>
                    <a:pt x="7" y="75"/>
                  </a:lnTo>
                  <a:lnTo>
                    <a:pt x="16" y="69"/>
                  </a:lnTo>
                  <a:lnTo>
                    <a:pt x="27" y="60"/>
                  </a:lnTo>
                  <a:lnTo>
                    <a:pt x="37" y="52"/>
                  </a:lnTo>
                  <a:lnTo>
                    <a:pt x="48" y="46"/>
                  </a:lnTo>
                  <a:lnTo>
                    <a:pt x="60" y="37"/>
                  </a:lnTo>
                  <a:lnTo>
                    <a:pt x="71" y="31"/>
                  </a:lnTo>
                  <a:lnTo>
                    <a:pt x="85" y="25"/>
                  </a:lnTo>
                  <a:lnTo>
                    <a:pt x="101" y="20"/>
                  </a:lnTo>
                  <a:lnTo>
                    <a:pt x="115" y="16"/>
                  </a:lnTo>
                  <a:lnTo>
                    <a:pt x="134" y="16"/>
                  </a:lnTo>
                  <a:lnTo>
                    <a:pt x="156" y="14"/>
                  </a:lnTo>
                  <a:lnTo>
                    <a:pt x="179" y="14"/>
                  </a:lnTo>
                  <a:lnTo>
                    <a:pt x="206" y="16"/>
                  </a:lnTo>
                  <a:lnTo>
                    <a:pt x="233" y="16"/>
                  </a:lnTo>
                  <a:lnTo>
                    <a:pt x="260" y="16"/>
                  </a:lnTo>
                  <a:lnTo>
                    <a:pt x="286" y="18"/>
                  </a:lnTo>
                  <a:lnTo>
                    <a:pt x="307" y="18"/>
                  </a:lnTo>
                  <a:lnTo>
                    <a:pt x="329" y="18"/>
                  </a:lnTo>
                  <a:lnTo>
                    <a:pt x="343" y="16"/>
                  </a:lnTo>
                  <a:lnTo>
                    <a:pt x="356" y="16"/>
                  </a:lnTo>
                  <a:lnTo>
                    <a:pt x="368" y="16"/>
                  </a:lnTo>
                  <a:lnTo>
                    <a:pt x="383" y="14"/>
                  </a:lnTo>
                  <a:lnTo>
                    <a:pt x="398" y="14"/>
                  </a:lnTo>
                  <a:lnTo>
                    <a:pt x="410" y="12"/>
                  </a:lnTo>
                  <a:lnTo>
                    <a:pt x="425" y="12"/>
                  </a:lnTo>
                  <a:lnTo>
                    <a:pt x="440" y="8"/>
                  </a:lnTo>
                  <a:lnTo>
                    <a:pt x="455" y="6"/>
                  </a:lnTo>
                  <a:lnTo>
                    <a:pt x="467" y="4"/>
                  </a:lnTo>
                  <a:lnTo>
                    <a:pt x="481" y="0"/>
                  </a:lnTo>
                  <a:lnTo>
                    <a:pt x="478" y="2"/>
                  </a:lnTo>
                  <a:lnTo>
                    <a:pt x="467" y="8"/>
                  </a:lnTo>
                  <a:lnTo>
                    <a:pt x="453" y="20"/>
                  </a:lnTo>
                  <a:lnTo>
                    <a:pt x="432" y="34"/>
                  </a:lnTo>
                  <a:lnTo>
                    <a:pt x="410" y="48"/>
                  </a:lnTo>
                  <a:lnTo>
                    <a:pt x="385" y="64"/>
                  </a:lnTo>
                  <a:lnTo>
                    <a:pt x="357" y="77"/>
                  </a:lnTo>
                  <a:lnTo>
                    <a:pt x="331" y="92"/>
                  </a:lnTo>
                  <a:lnTo>
                    <a:pt x="303" y="103"/>
                  </a:lnTo>
                  <a:lnTo>
                    <a:pt x="280" y="110"/>
                  </a:lnTo>
                  <a:lnTo>
                    <a:pt x="255" y="117"/>
                  </a:lnTo>
                  <a:lnTo>
                    <a:pt x="227" y="124"/>
                  </a:lnTo>
                  <a:lnTo>
                    <a:pt x="200" y="130"/>
                  </a:lnTo>
                  <a:lnTo>
                    <a:pt x="170" y="134"/>
                  </a:lnTo>
                  <a:lnTo>
                    <a:pt x="140" y="140"/>
                  </a:lnTo>
                  <a:lnTo>
                    <a:pt x="113" y="142"/>
                  </a:lnTo>
                  <a:lnTo>
                    <a:pt x="88" y="145"/>
                  </a:lnTo>
                  <a:lnTo>
                    <a:pt x="62" y="145"/>
                  </a:lnTo>
                  <a:lnTo>
                    <a:pt x="41" y="140"/>
                  </a:lnTo>
                  <a:lnTo>
                    <a:pt x="27" y="131"/>
                  </a:lnTo>
                  <a:lnTo>
                    <a:pt x="0" y="8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70"/>
            <p:cNvSpPr>
              <a:spLocks/>
            </p:cNvSpPr>
            <p:nvPr/>
          </p:nvSpPr>
          <p:spPr bwMode="auto">
            <a:xfrm>
              <a:off x="3082" y="2938"/>
              <a:ext cx="482" cy="147"/>
            </a:xfrm>
            <a:custGeom>
              <a:avLst/>
              <a:gdLst>
                <a:gd name="T0" fmla="*/ 0 w 482"/>
                <a:gd name="T1" fmla="*/ 157 h 146"/>
                <a:gd name="T2" fmla="*/ 7 w 482"/>
                <a:gd name="T3" fmla="*/ 150 h 146"/>
                <a:gd name="T4" fmla="*/ 16 w 482"/>
                <a:gd name="T5" fmla="*/ 69 h 146"/>
                <a:gd name="T6" fmla="*/ 27 w 482"/>
                <a:gd name="T7" fmla="*/ 60 h 146"/>
                <a:gd name="T8" fmla="*/ 37 w 482"/>
                <a:gd name="T9" fmla="*/ 52 h 146"/>
                <a:gd name="T10" fmla="*/ 48 w 482"/>
                <a:gd name="T11" fmla="*/ 46 h 146"/>
                <a:gd name="T12" fmla="*/ 60 w 482"/>
                <a:gd name="T13" fmla="*/ 37 h 146"/>
                <a:gd name="T14" fmla="*/ 71 w 482"/>
                <a:gd name="T15" fmla="*/ 31 h 146"/>
                <a:gd name="T16" fmla="*/ 85 w 482"/>
                <a:gd name="T17" fmla="*/ 25 h 146"/>
                <a:gd name="T18" fmla="*/ 101 w 482"/>
                <a:gd name="T19" fmla="*/ 20 h 146"/>
                <a:gd name="T20" fmla="*/ 115 w 482"/>
                <a:gd name="T21" fmla="*/ 16 h 146"/>
                <a:gd name="T22" fmla="*/ 115 w 482"/>
                <a:gd name="T23" fmla="*/ 16 h 146"/>
                <a:gd name="T24" fmla="*/ 134 w 482"/>
                <a:gd name="T25" fmla="*/ 16 h 146"/>
                <a:gd name="T26" fmla="*/ 156 w 482"/>
                <a:gd name="T27" fmla="*/ 14 h 146"/>
                <a:gd name="T28" fmla="*/ 179 w 482"/>
                <a:gd name="T29" fmla="*/ 14 h 146"/>
                <a:gd name="T30" fmla="*/ 206 w 482"/>
                <a:gd name="T31" fmla="*/ 16 h 146"/>
                <a:gd name="T32" fmla="*/ 233 w 482"/>
                <a:gd name="T33" fmla="*/ 16 h 146"/>
                <a:gd name="T34" fmla="*/ 260 w 482"/>
                <a:gd name="T35" fmla="*/ 16 h 146"/>
                <a:gd name="T36" fmla="*/ 286 w 482"/>
                <a:gd name="T37" fmla="*/ 18 h 146"/>
                <a:gd name="T38" fmla="*/ 307 w 482"/>
                <a:gd name="T39" fmla="*/ 18 h 146"/>
                <a:gd name="T40" fmla="*/ 329 w 482"/>
                <a:gd name="T41" fmla="*/ 18 h 146"/>
                <a:gd name="T42" fmla="*/ 343 w 482"/>
                <a:gd name="T43" fmla="*/ 16 h 146"/>
                <a:gd name="T44" fmla="*/ 343 w 482"/>
                <a:gd name="T45" fmla="*/ 16 h 146"/>
                <a:gd name="T46" fmla="*/ 356 w 482"/>
                <a:gd name="T47" fmla="*/ 16 h 146"/>
                <a:gd name="T48" fmla="*/ 368 w 482"/>
                <a:gd name="T49" fmla="*/ 16 h 146"/>
                <a:gd name="T50" fmla="*/ 383 w 482"/>
                <a:gd name="T51" fmla="*/ 14 h 146"/>
                <a:gd name="T52" fmla="*/ 398 w 482"/>
                <a:gd name="T53" fmla="*/ 14 h 146"/>
                <a:gd name="T54" fmla="*/ 410 w 482"/>
                <a:gd name="T55" fmla="*/ 12 h 146"/>
                <a:gd name="T56" fmla="*/ 425 w 482"/>
                <a:gd name="T57" fmla="*/ 12 h 146"/>
                <a:gd name="T58" fmla="*/ 440 w 482"/>
                <a:gd name="T59" fmla="*/ 8 h 146"/>
                <a:gd name="T60" fmla="*/ 455 w 482"/>
                <a:gd name="T61" fmla="*/ 6 h 146"/>
                <a:gd name="T62" fmla="*/ 467 w 482"/>
                <a:gd name="T63" fmla="*/ 4 h 146"/>
                <a:gd name="T64" fmla="*/ 481 w 482"/>
                <a:gd name="T65" fmla="*/ 0 h 146"/>
                <a:gd name="T66" fmla="*/ 481 w 482"/>
                <a:gd name="T67" fmla="*/ 0 h 146"/>
                <a:gd name="T68" fmla="*/ 478 w 482"/>
                <a:gd name="T69" fmla="*/ 2 h 146"/>
                <a:gd name="T70" fmla="*/ 467 w 482"/>
                <a:gd name="T71" fmla="*/ 8 h 146"/>
                <a:gd name="T72" fmla="*/ 453 w 482"/>
                <a:gd name="T73" fmla="*/ 20 h 146"/>
                <a:gd name="T74" fmla="*/ 432 w 482"/>
                <a:gd name="T75" fmla="*/ 34 h 146"/>
                <a:gd name="T76" fmla="*/ 410 w 482"/>
                <a:gd name="T77" fmla="*/ 48 h 146"/>
                <a:gd name="T78" fmla="*/ 385 w 482"/>
                <a:gd name="T79" fmla="*/ 64 h 146"/>
                <a:gd name="T80" fmla="*/ 357 w 482"/>
                <a:gd name="T81" fmla="*/ 152 h 146"/>
                <a:gd name="T82" fmla="*/ 331 w 482"/>
                <a:gd name="T83" fmla="*/ 167 h 146"/>
                <a:gd name="T84" fmla="*/ 303 w 482"/>
                <a:gd name="T85" fmla="*/ 178 h 146"/>
                <a:gd name="T86" fmla="*/ 280 w 482"/>
                <a:gd name="T87" fmla="*/ 185 h 146"/>
                <a:gd name="T88" fmla="*/ 280 w 482"/>
                <a:gd name="T89" fmla="*/ 185 h 146"/>
                <a:gd name="T90" fmla="*/ 255 w 482"/>
                <a:gd name="T91" fmla="*/ 192 h 146"/>
                <a:gd name="T92" fmla="*/ 227 w 482"/>
                <a:gd name="T93" fmla="*/ 199 h 146"/>
                <a:gd name="T94" fmla="*/ 200 w 482"/>
                <a:gd name="T95" fmla="*/ 205 h 146"/>
                <a:gd name="T96" fmla="*/ 170 w 482"/>
                <a:gd name="T97" fmla="*/ 209 h 146"/>
                <a:gd name="T98" fmla="*/ 140 w 482"/>
                <a:gd name="T99" fmla="*/ 215 h 146"/>
                <a:gd name="T100" fmla="*/ 113 w 482"/>
                <a:gd name="T101" fmla="*/ 217 h 146"/>
                <a:gd name="T102" fmla="*/ 88 w 482"/>
                <a:gd name="T103" fmla="*/ 221 h 146"/>
                <a:gd name="T104" fmla="*/ 62 w 482"/>
                <a:gd name="T105" fmla="*/ 221 h 146"/>
                <a:gd name="T106" fmla="*/ 41 w 482"/>
                <a:gd name="T107" fmla="*/ 215 h 146"/>
                <a:gd name="T108" fmla="*/ 27 w 482"/>
                <a:gd name="T109" fmla="*/ 206 h 14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82" h="146">
                  <a:moveTo>
                    <a:pt x="0" y="82"/>
                  </a:moveTo>
                  <a:lnTo>
                    <a:pt x="7" y="75"/>
                  </a:lnTo>
                  <a:lnTo>
                    <a:pt x="16" y="69"/>
                  </a:lnTo>
                  <a:lnTo>
                    <a:pt x="27" y="60"/>
                  </a:lnTo>
                  <a:lnTo>
                    <a:pt x="37" y="52"/>
                  </a:lnTo>
                  <a:lnTo>
                    <a:pt x="48" y="46"/>
                  </a:lnTo>
                  <a:lnTo>
                    <a:pt x="60" y="37"/>
                  </a:lnTo>
                  <a:lnTo>
                    <a:pt x="71" y="31"/>
                  </a:lnTo>
                  <a:lnTo>
                    <a:pt x="85" y="25"/>
                  </a:lnTo>
                  <a:lnTo>
                    <a:pt x="101" y="20"/>
                  </a:lnTo>
                  <a:lnTo>
                    <a:pt x="115" y="16"/>
                  </a:lnTo>
                  <a:lnTo>
                    <a:pt x="134" y="16"/>
                  </a:lnTo>
                  <a:lnTo>
                    <a:pt x="156" y="14"/>
                  </a:lnTo>
                  <a:lnTo>
                    <a:pt x="179" y="14"/>
                  </a:lnTo>
                  <a:lnTo>
                    <a:pt x="206" y="16"/>
                  </a:lnTo>
                  <a:lnTo>
                    <a:pt x="233" y="16"/>
                  </a:lnTo>
                  <a:lnTo>
                    <a:pt x="260" y="16"/>
                  </a:lnTo>
                  <a:lnTo>
                    <a:pt x="286" y="18"/>
                  </a:lnTo>
                  <a:lnTo>
                    <a:pt x="307" y="18"/>
                  </a:lnTo>
                  <a:lnTo>
                    <a:pt x="329" y="18"/>
                  </a:lnTo>
                  <a:lnTo>
                    <a:pt x="343" y="16"/>
                  </a:lnTo>
                  <a:lnTo>
                    <a:pt x="356" y="16"/>
                  </a:lnTo>
                  <a:lnTo>
                    <a:pt x="368" y="16"/>
                  </a:lnTo>
                  <a:lnTo>
                    <a:pt x="383" y="14"/>
                  </a:lnTo>
                  <a:lnTo>
                    <a:pt x="398" y="14"/>
                  </a:lnTo>
                  <a:lnTo>
                    <a:pt x="410" y="12"/>
                  </a:lnTo>
                  <a:lnTo>
                    <a:pt x="425" y="12"/>
                  </a:lnTo>
                  <a:lnTo>
                    <a:pt x="440" y="8"/>
                  </a:lnTo>
                  <a:lnTo>
                    <a:pt x="455" y="6"/>
                  </a:lnTo>
                  <a:lnTo>
                    <a:pt x="467" y="4"/>
                  </a:lnTo>
                  <a:lnTo>
                    <a:pt x="481" y="0"/>
                  </a:lnTo>
                  <a:lnTo>
                    <a:pt x="478" y="2"/>
                  </a:lnTo>
                  <a:lnTo>
                    <a:pt x="467" y="8"/>
                  </a:lnTo>
                  <a:lnTo>
                    <a:pt x="453" y="20"/>
                  </a:lnTo>
                  <a:lnTo>
                    <a:pt x="432" y="34"/>
                  </a:lnTo>
                  <a:lnTo>
                    <a:pt x="410" y="48"/>
                  </a:lnTo>
                  <a:lnTo>
                    <a:pt x="385" y="64"/>
                  </a:lnTo>
                  <a:lnTo>
                    <a:pt x="357" y="77"/>
                  </a:lnTo>
                  <a:lnTo>
                    <a:pt x="331" y="92"/>
                  </a:lnTo>
                  <a:lnTo>
                    <a:pt x="303" y="103"/>
                  </a:lnTo>
                  <a:lnTo>
                    <a:pt x="280" y="110"/>
                  </a:lnTo>
                  <a:lnTo>
                    <a:pt x="255" y="117"/>
                  </a:lnTo>
                  <a:lnTo>
                    <a:pt x="227" y="124"/>
                  </a:lnTo>
                  <a:lnTo>
                    <a:pt x="200" y="130"/>
                  </a:lnTo>
                  <a:lnTo>
                    <a:pt x="170" y="134"/>
                  </a:lnTo>
                  <a:lnTo>
                    <a:pt x="140" y="140"/>
                  </a:lnTo>
                  <a:lnTo>
                    <a:pt x="113" y="142"/>
                  </a:lnTo>
                  <a:lnTo>
                    <a:pt x="88" y="145"/>
                  </a:lnTo>
                  <a:lnTo>
                    <a:pt x="62" y="145"/>
                  </a:lnTo>
                  <a:lnTo>
                    <a:pt x="41" y="140"/>
                  </a:lnTo>
                  <a:lnTo>
                    <a:pt x="27" y="13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171"/>
            <p:cNvSpPr>
              <a:spLocks/>
            </p:cNvSpPr>
            <p:nvPr/>
          </p:nvSpPr>
          <p:spPr bwMode="auto">
            <a:xfrm>
              <a:off x="3065" y="2924"/>
              <a:ext cx="480" cy="148"/>
            </a:xfrm>
            <a:custGeom>
              <a:avLst/>
              <a:gdLst>
                <a:gd name="T0" fmla="*/ 0 w 482"/>
                <a:gd name="T1" fmla="*/ 214 h 146"/>
                <a:gd name="T2" fmla="*/ 8 w 482"/>
                <a:gd name="T3" fmla="*/ 193 h 146"/>
                <a:gd name="T4" fmla="*/ 16 w 482"/>
                <a:gd name="T5" fmla="*/ 178 h 146"/>
                <a:gd name="T6" fmla="*/ 25 w 482"/>
                <a:gd name="T7" fmla="*/ 162 h 146"/>
                <a:gd name="T8" fmla="*/ 36 w 482"/>
                <a:gd name="T9" fmla="*/ 148 h 146"/>
                <a:gd name="T10" fmla="*/ 48 w 482"/>
                <a:gd name="T11" fmla="*/ 132 h 146"/>
                <a:gd name="T12" fmla="*/ 59 w 482"/>
                <a:gd name="T13" fmla="*/ 116 h 146"/>
                <a:gd name="T14" fmla="*/ 71 w 482"/>
                <a:gd name="T15" fmla="*/ 34 h 146"/>
                <a:gd name="T16" fmla="*/ 86 w 482"/>
                <a:gd name="T17" fmla="*/ 27 h 146"/>
                <a:gd name="T18" fmla="*/ 101 w 482"/>
                <a:gd name="T19" fmla="*/ 20 h 146"/>
                <a:gd name="T20" fmla="*/ 115 w 482"/>
                <a:gd name="T21" fmla="*/ 18 h 146"/>
                <a:gd name="T22" fmla="*/ 115 w 482"/>
                <a:gd name="T23" fmla="*/ 18 h 146"/>
                <a:gd name="T24" fmla="*/ 120 w 482"/>
                <a:gd name="T25" fmla="*/ 17 h 146"/>
                <a:gd name="T26" fmla="*/ 120 w 482"/>
                <a:gd name="T27" fmla="*/ 17 h 146"/>
                <a:gd name="T28" fmla="*/ 120 w 482"/>
                <a:gd name="T29" fmla="*/ 17 h 146"/>
                <a:gd name="T30" fmla="*/ 131 w 482"/>
                <a:gd name="T31" fmla="*/ 17 h 146"/>
                <a:gd name="T32" fmla="*/ 157 w 482"/>
                <a:gd name="T33" fmla="*/ 17 h 146"/>
                <a:gd name="T34" fmla="*/ 184 w 482"/>
                <a:gd name="T35" fmla="*/ 18 h 146"/>
                <a:gd name="T36" fmla="*/ 210 w 482"/>
                <a:gd name="T37" fmla="*/ 18 h 146"/>
                <a:gd name="T38" fmla="*/ 233 w 482"/>
                <a:gd name="T39" fmla="*/ 18 h 146"/>
                <a:gd name="T40" fmla="*/ 251 w 482"/>
                <a:gd name="T41" fmla="*/ 18 h 146"/>
                <a:gd name="T42" fmla="*/ 266 w 482"/>
                <a:gd name="T43" fmla="*/ 18 h 146"/>
                <a:gd name="T44" fmla="*/ 266 w 482"/>
                <a:gd name="T45" fmla="*/ 18 h 146"/>
                <a:gd name="T46" fmla="*/ 279 w 482"/>
                <a:gd name="T47" fmla="*/ 17 h 146"/>
                <a:gd name="T48" fmla="*/ 289 w 482"/>
                <a:gd name="T49" fmla="*/ 17 h 146"/>
                <a:gd name="T50" fmla="*/ 296 w 482"/>
                <a:gd name="T51" fmla="*/ 17 h 146"/>
                <a:gd name="T52" fmla="*/ 303 w 482"/>
                <a:gd name="T53" fmla="*/ 15 h 146"/>
                <a:gd name="T54" fmla="*/ 311 w 482"/>
                <a:gd name="T55" fmla="*/ 15 h 146"/>
                <a:gd name="T56" fmla="*/ 318 w 482"/>
                <a:gd name="T57" fmla="*/ 13 h 146"/>
                <a:gd name="T58" fmla="*/ 325 w 482"/>
                <a:gd name="T59" fmla="*/ 10 h 146"/>
                <a:gd name="T60" fmla="*/ 332 w 482"/>
                <a:gd name="T61" fmla="*/ 8 h 146"/>
                <a:gd name="T62" fmla="*/ 339 w 482"/>
                <a:gd name="T63" fmla="*/ 4 h 146"/>
                <a:gd name="T64" fmla="*/ 346 w 482"/>
                <a:gd name="T65" fmla="*/ 0 h 146"/>
                <a:gd name="T66" fmla="*/ 346 w 482"/>
                <a:gd name="T67" fmla="*/ 0 h 146"/>
                <a:gd name="T68" fmla="*/ 343 w 482"/>
                <a:gd name="T69" fmla="*/ 4 h 146"/>
                <a:gd name="T70" fmla="*/ 338 w 482"/>
                <a:gd name="T71" fmla="*/ 10 h 146"/>
                <a:gd name="T72" fmla="*/ 331 w 482"/>
                <a:gd name="T73" fmla="*/ 20 h 146"/>
                <a:gd name="T74" fmla="*/ 321 w 482"/>
                <a:gd name="T75" fmla="*/ 34 h 146"/>
                <a:gd name="T76" fmla="*/ 310 w 482"/>
                <a:gd name="T77" fmla="*/ 136 h 146"/>
                <a:gd name="T78" fmla="*/ 297 w 482"/>
                <a:gd name="T79" fmla="*/ 170 h 146"/>
                <a:gd name="T80" fmla="*/ 281 w 482"/>
                <a:gd name="T81" fmla="*/ 208 h 146"/>
                <a:gd name="T82" fmla="*/ 254 w 482"/>
                <a:gd name="T83" fmla="*/ 250 h 146"/>
                <a:gd name="T84" fmla="*/ 228 w 482"/>
                <a:gd name="T85" fmla="*/ 292 h 146"/>
                <a:gd name="T86" fmla="*/ 203 w 482"/>
                <a:gd name="T87" fmla="*/ 316 h 146"/>
                <a:gd name="T88" fmla="*/ 203 w 482"/>
                <a:gd name="T89" fmla="*/ 316 h 146"/>
                <a:gd name="T90" fmla="*/ 180 w 482"/>
                <a:gd name="T91" fmla="*/ 326 h 146"/>
                <a:gd name="T92" fmla="*/ 152 w 482"/>
                <a:gd name="T93" fmla="*/ 342 h 146"/>
                <a:gd name="T94" fmla="*/ 123 w 482"/>
                <a:gd name="T95" fmla="*/ 357 h 146"/>
                <a:gd name="T96" fmla="*/ 120 w 482"/>
                <a:gd name="T97" fmla="*/ 375 h 146"/>
                <a:gd name="T98" fmla="*/ 120 w 482"/>
                <a:gd name="T99" fmla="*/ 382 h 146"/>
                <a:gd name="T100" fmla="*/ 113 w 482"/>
                <a:gd name="T101" fmla="*/ 395 h 146"/>
                <a:gd name="T102" fmla="*/ 86 w 482"/>
                <a:gd name="T103" fmla="*/ 395 h 146"/>
                <a:gd name="T104" fmla="*/ 62 w 482"/>
                <a:gd name="T105" fmla="*/ 395 h 146"/>
                <a:gd name="T106" fmla="*/ 41 w 482"/>
                <a:gd name="T107" fmla="*/ 382 h 146"/>
                <a:gd name="T108" fmla="*/ 25 w 482"/>
                <a:gd name="T109" fmla="*/ 370 h 146"/>
                <a:gd name="T110" fmla="*/ 0 w 482"/>
                <a:gd name="T111" fmla="*/ 214 h 14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82" h="146">
                  <a:moveTo>
                    <a:pt x="0" y="82"/>
                  </a:moveTo>
                  <a:lnTo>
                    <a:pt x="8" y="75"/>
                  </a:lnTo>
                  <a:lnTo>
                    <a:pt x="16" y="69"/>
                  </a:lnTo>
                  <a:lnTo>
                    <a:pt x="25" y="61"/>
                  </a:lnTo>
                  <a:lnTo>
                    <a:pt x="36" y="54"/>
                  </a:lnTo>
                  <a:lnTo>
                    <a:pt x="48" y="46"/>
                  </a:lnTo>
                  <a:lnTo>
                    <a:pt x="59" y="38"/>
                  </a:lnTo>
                  <a:lnTo>
                    <a:pt x="71" y="34"/>
                  </a:lnTo>
                  <a:lnTo>
                    <a:pt x="86" y="27"/>
                  </a:lnTo>
                  <a:lnTo>
                    <a:pt x="101" y="20"/>
                  </a:lnTo>
                  <a:lnTo>
                    <a:pt x="115" y="18"/>
                  </a:lnTo>
                  <a:lnTo>
                    <a:pt x="133" y="17"/>
                  </a:lnTo>
                  <a:lnTo>
                    <a:pt x="154" y="17"/>
                  </a:lnTo>
                  <a:lnTo>
                    <a:pt x="179" y="17"/>
                  </a:lnTo>
                  <a:lnTo>
                    <a:pt x="206" y="17"/>
                  </a:lnTo>
                  <a:lnTo>
                    <a:pt x="232" y="17"/>
                  </a:lnTo>
                  <a:lnTo>
                    <a:pt x="259" y="18"/>
                  </a:lnTo>
                  <a:lnTo>
                    <a:pt x="285" y="18"/>
                  </a:lnTo>
                  <a:lnTo>
                    <a:pt x="308" y="18"/>
                  </a:lnTo>
                  <a:lnTo>
                    <a:pt x="326" y="18"/>
                  </a:lnTo>
                  <a:lnTo>
                    <a:pt x="341" y="18"/>
                  </a:lnTo>
                  <a:lnTo>
                    <a:pt x="354" y="17"/>
                  </a:lnTo>
                  <a:lnTo>
                    <a:pt x="368" y="17"/>
                  </a:lnTo>
                  <a:lnTo>
                    <a:pt x="381" y="17"/>
                  </a:lnTo>
                  <a:lnTo>
                    <a:pt x="396" y="15"/>
                  </a:lnTo>
                  <a:lnTo>
                    <a:pt x="411" y="15"/>
                  </a:lnTo>
                  <a:lnTo>
                    <a:pt x="425" y="13"/>
                  </a:lnTo>
                  <a:lnTo>
                    <a:pt x="440" y="10"/>
                  </a:lnTo>
                  <a:lnTo>
                    <a:pt x="453" y="8"/>
                  </a:lnTo>
                  <a:lnTo>
                    <a:pt x="467" y="4"/>
                  </a:lnTo>
                  <a:lnTo>
                    <a:pt x="481" y="0"/>
                  </a:lnTo>
                  <a:lnTo>
                    <a:pt x="476" y="4"/>
                  </a:lnTo>
                  <a:lnTo>
                    <a:pt x="465" y="10"/>
                  </a:lnTo>
                  <a:lnTo>
                    <a:pt x="451" y="20"/>
                  </a:lnTo>
                  <a:lnTo>
                    <a:pt x="432" y="34"/>
                  </a:lnTo>
                  <a:lnTo>
                    <a:pt x="409" y="48"/>
                  </a:lnTo>
                  <a:lnTo>
                    <a:pt x="384" y="65"/>
                  </a:lnTo>
                  <a:lnTo>
                    <a:pt x="356" y="80"/>
                  </a:lnTo>
                  <a:lnTo>
                    <a:pt x="329" y="94"/>
                  </a:lnTo>
                  <a:lnTo>
                    <a:pt x="303" y="105"/>
                  </a:lnTo>
                  <a:lnTo>
                    <a:pt x="278" y="112"/>
                  </a:lnTo>
                  <a:lnTo>
                    <a:pt x="255" y="117"/>
                  </a:lnTo>
                  <a:lnTo>
                    <a:pt x="227" y="124"/>
                  </a:lnTo>
                  <a:lnTo>
                    <a:pt x="198" y="130"/>
                  </a:lnTo>
                  <a:lnTo>
                    <a:pt x="168" y="137"/>
                  </a:lnTo>
                  <a:lnTo>
                    <a:pt x="140" y="140"/>
                  </a:lnTo>
                  <a:lnTo>
                    <a:pt x="113" y="145"/>
                  </a:lnTo>
                  <a:lnTo>
                    <a:pt x="86" y="145"/>
                  </a:lnTo>
                  <a:lnTo>
                    <a:pt x="62" y="145"/>
                  </a:lnTo>
                  <a:lnTo>
                    <a:pt x="41" y="140"/>
                  </a:lnTo>
                  <a:lnTo>
                    <a:pt x="25" y="135"/>
                  </a:lnTo>
                  <a:lnTo>
                    <a:pt x="0" y="8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172"/>
            <p:cNvSpPr>
              <a:spLocks/>
            </p:cNvSpPr>
            <p:nvPr/>
          </p:nvSpPr>
          <p:spPr bwMode="auto">
            <a:xfrm>
              <a:off x="3065" y="2924"/>
              <a:ext cx="480" cy="148"/>
            </a:xfrm>
            <a:custGeom>
              <a:avLst/>
              <a:gdLst>
                <a:gd name="T0" fmla="*/ 0 w 482"/>
                <a:gd name="T1" fmla="*/ 214 h 146"/>
                <a:gd name="T2" fmla="*/ 8 w 482"/>
                <a:gd name="T3" fmla="*/ 193 h 146"/>
                <a:gd name="T4" fmla="*/ 16 w 482"/>
                <a:gd name="T5" fmla="*/ 178 h 146"/>
                <a:gd name="T6" fmla="*/ 25 w 482"/>
                <a:gd name="T7" fmla="*/ 162 h 146"/>
                <a:gd name="T8" fmla="*/ 36 w 482"/>
                <a:gd name="T9" fmla="*/ 148 h 146"/>
                <a:gd name="T10" fmla="*/ 48 w 482"/>
                <a:gd name="T11" fmla="*/ 132 h 146"/>
                <a:gd name="T12" fmla="*/ 59 w 482"/>
                <a:gd name="T13" fmla="*/ 116 h 146"/>
                <a:gd name="T14" fmla="*/ 71 w 482"/>
                <a:gd name="T15" fmla="*/ 34 h 146"/>
                <a:gd name="T16" fmla="*/ 86 w 482"/>
                <a:gd name="T17" fmla="*/ 27 h 146"/>
                <a:gd name="T18" fmla="*/ 101 w 482"/>
                <a:gd name="T19" fmla="*/ 20 h 146"/>
                <a:gd name="T20" fmla="*/ 115 w 482"/>
                <a:gd name="T21" fmla="*/ 18 h 146"/>
                <a:gd name="T22" fmla="*/ 115 w 482"/>
                <a:gd name="T23" fmla="*/ 18 h 146"/>
                <a:gd name="T24" fmla="*/ 120 w 482"/>
                <a:gd name="T25" fmla="*/ 17 h 146"/>
                <a:gd name="T26" fmla="*/ 120 w 482"/>
                <a:gd name="T27" fmla="*/ 17 h 146"/>
                <a:gd name="T28" fmla="*/ 120 w 482"/>
                <a:gd name="T29" fmla="*/ 17 h 146"/>
                <a:gd name="T30" fmla="*/ 131 w 482"/>
                <a:gd name="T31" fmla="*/ 17 h 146"/>
                <a:gd name="T32" fmla="*/ 157 w 482"/>
                <a:gd name="T33" fmla="*/ 17 h 146"/>
                <a:gd name="T34" fmla="*/ 184 w 482"/>
                <a:gd name="T35" fmla="*/ 18 h 146"/>
                <a:gd name="T36" fmla="*/ 210 w 482"/>
                <a:gd name="T37" fmla="*/ 18 h 146"/>
                <a:gd name="T38" fmla="*/ 233 w 482"/>
                <a:gd name="T39" fmla="*/ 18 h 146"/>
                <a:gd name="T40" fmla="*/ 251 w 482"/>
                <a:gd name="T41" fmla="*/ 18 h 146"/>
                <a:gd name="T42" fmla="*/ 266 w 482"/>
                <a:gd name="T43" fmla="*/ 18 h 146"/>
                <a:gd name="T44" fmla="*/ 266 w 482"/>
                <a:gd name="T45" fmla="*/ 18 h 146"/>
                <a:gd name="T46" fmla="*/ 279 w 482"/>
                <a:gd name="T47" fmla="*/ 17 h 146"/>
                <a:gd name="T48" fmla="*/ 289 w 482"/>
                <a:gd name="T49" fmla="*/ 17 h 146"/>
                <a:gd name="T50" fmla="*/ 296 w 482"/>
                <a:gd name="T51" fmla="*/ 17 h 146"/>
                <a:gd name="T52" fmla="*/ 303 w 482"/>
                <a:gd name="T53" fmla="*/ 15 h 146"/>
                <a:gd name="T54" fmla="*/ 311 w 482"/>
                <a:gd name="T55" fmla="*/ 15 h 146"/>
                <a:gd name="T56" fmla="*/ 318 w 482"/>
                <a:gd name="T57" fmla="*/ 13 h 146"/>
                <a:gd name="T58" fmla="*/ 325 w 482"/>
                <a:gd name="T59" fmla="*/ 10 h 146"/>
                <a:gd name="T60" fmla="*/ 332 w 482"/>
                <a:gd name="T61" fmla="*/ 8 h 146"/>
                <a:gd name="T62" fmla="*/ 339 w 482"/>
                <a:gd name="T63" fmla="*/ 4 h 146"/>
                <a:gd name="T64" fmla="*/ 346 w 482"/>
                <a:gd name="T65" fmla="*/ 0 h 146"/>
                <a:gd name="T66" fmla="*/ 346 w 482"/>
                <a:gd name="T67" fmla="*/ 0 h 146"/>
                <a:gd name="T68" fmla="*/ 343 w 482"/>
                <a:gd name="T69" fmla="*/ 4 h 146"/>
                <a:gd name="T70" fmla="*/ 338 w 482"/>
                <a:gd name="T71" fmla="*/ 10 h 146"/>
                <a:gd name="T72" fmla="*/ 331 w 482"/>
                <a:gd name="T73" fmla="*/ 20 h 146"/>
                <a:gd name="T74" fmla="*/ 321 w 482"/>
                <a:gd name="T75" fmla="*/ 34 h 146"/>
                <a:gd name="T76" fmla="*/ 310 w 482"/>
                <a:gd name="T77" fmla="*/ 136 h 146"/>
                <a:gd name="T78" fmla="*/ 297 w 482"/>
                <a:gd name="T79" fmla="*/ 170 h 146"/>
                <a:gd name="T80" fmla="*/ 281 w 482"/>
                <a:gd name="T81" fmla="*/ 208 h 146"/>
                <a:gd name="T82" fmla="*/ 254 w 482"/>
                <a:gd name="T83" fmla="*/ 250 h 146"/>
                <a:gd name="T84" fmla="*/ 228 w 482"/>
                <a:gd name="T85" fmla="*/ 292 h 146"/>
                <a:gd name="T86" fmla="*/ 203 w 482"/>
                <a:gd name="T87" fmla="*/ 316 h 146"/>
                <a:gd name="T88" fmla="*/ 203 w 482"/>
                <a:gd name="T89" fmla="*/ 316 h 146"/>
                <a:gd name="T90" fmla="*/ 180 w 482"/>
                <a:gd name="T91" fmla="*/ 326 h 146"/>
                <a:gd name="T92" fmla="*/ 152 w 482"/>
                <a:gd name="T93" fmla="*/ 342 h 146"/>
                <a:gd name="T94" fmla="*/ 123 w 482"/>
                <a:gd name="T95" fmla="*/ 357 h 146"/>
                <a:gd name="T96" fmla="*/ 120 w 482"/>
                <a:gd name="T97" fmla="*/ 375 h 146"/>
                <a:gd name="T98" fmla="*/ 120 w 482"/>
                <a:gd name="T99" fmla="*/ 382 h 146"/>
                <a:gd name="T100" fmla="*/ 113 w 482"/>
                <a:gd name="T101" fmla="*/ 395 h 146"/>
                <a:gd name="T102" fmla="*/ 86 w 482"/>
                <a:gd name="T103" fmla="*/ 395 h 146"/>
                <a:gd name="T104" fmla="*/ 62 w 482"/>
                <a:gd name="T105" fmla="*/ 395 h 146"/>
                <a:gd name="T106" fmla="*/ 41 w 482"/>
                <a:gd name="T107" fmla="*/ 382 h 146"/>
                <a:gd name="T108" fmla="*/ 25 w 482"/>
                <a:gd name="T109" fmla="*/ 370 h 14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82" h="146">
                  <a:moveTo>
                    <a:pt x="0" y="82"/>
                  </a:moveTo>
                  <a:lnTo>
                    <a:pt x="8" y="75"/>
                  </a:lnTo>
                  <a:lnTo>
                    <a:pt x="16" y="69"/>
                  </a:lnTo>
                  <a:lnTo>
                    <a:pt x="25" y="61"/>
                  </a:lnTo>
                  <a:lnTo>
                    <a:pt x="36" y="54"/>
                  </a:lnTo>
                  <a:lnTo>
                    <a:pt x="48" y="46"/>
                  </a:lnTo>
                  <a:lnTo>
                    <a:pt x="59" y="38"/>
                  </a:lnTo>
                  <a:lnTo>
                    <a:pt x="71" y="34"/>
                  </a:lnTo>
                  <a:lnTo>
                    <a:pt x="86" y="27"/>
                  </a:lnTo>
                  <a:lnTo>
                    <a:pt x="101" y="20"/>
                  </a:lnTo>
                  <a:lnTo>
                    <a:pt x="115" y="18"/>
                  </a:lnTo>
                  <a:lnTo>
                    <a:pt x="133" y="17"/>
                  </a:lnTo>
                  <a:lnTo>
                    <a:pt x="154" y="17"/>
                  </a:lnTo>
                  <a:lnTo>
                    <a:pt x="179" y="17"/>
                  </a:lnTo>
                  <a:lnTo>
                    <a:pt x="206" y="17"/>
                  </a:lnTo>
                  <a:lnTo>
                    <a:pt x="232" y="17"/>
                  </a:lnTo>
                  <a:lnTo>
                    <a:pt x="259" y="18"/>
                  </a:lnTo>
                  <a:lnTo>
                    <a:pt x="285" y="18"/>
                  </a:lnTo>
                  <a:lnTo>
                    <a:pt x="308" y="18"/>
                  </a:lnTo>
                  <a:lnTo>
                    <a:pt x="326" y="18"/>
                  </a:lnTo>
                  <a:lnTo>
                    <a:pt x="341" y="18"/>
                  </a:lnTo>
                  <a:lnTo>
                    <a:pt x="354" y="17"/>
                  </a:lnTo>
                  <a:lnTo>
                    <a:pt x="368" y="17"/>
                  </a:lnTo>
                  <a:lnTo>
                    <a:pt x="381" y="17"/>
                  </a:lnTo>
                  <a:lnTo>
                    <a:pt x="396" y="15"/>
                  </a:lnTo>
                  <a:lnTo>
                    <a:pt x="411" y="15"/>
                  </a:lnTo>
                  <a:lnTo>
                    <a:pt x="425" y="13"/>
                  </a:lnTo>
                  <a:lnTo>
                    <a:pt x="440" y="10"/>
                  </a:lnTo>
                  <a:lnTo>
                    <a:pt x="453" y="8"/>
                  </a:lnTo>
                  <a:lnTo>
                    <a:pt x="467" y="4"/>
                  </a:lnTo>
                  <a:lnTo>
                    <a:pt x="481" y="0"/>
                  </a:lnTo>
                  <a:lnTo>
                    <a:pt x="476" y="4"/>
                  </a:lnTo>
                  <a:lnTo>
                    <a:pt x="465" y="10"/>
                  </a:lnTo>
                  <a:lnTo>
                    <a:pt x="451" y="20"/>
                  </a:lnTo>
                  <a:lnTo>
                    <a:pt x="432" y="34"/>
                  </a:lnTo>
                  <a:lnTo>
                    <a:pt x="409" y="48"/>
                  </a:lnTo>
                  <a:lnTo>
                    <a:pt x="384" y="65"/>
                  </a:lnTo>
                  <a:lnTo>
                    <a:pt x="356" y="80"/>
                  </a:lnTo>
                  <a:lnTo>
                    <a:pt x="329" y="94"/>
                  </a:lnTo>
                  <a:lnTo>
                    <a:pt x="303" y="105"/>
                  </a:lnTo>
                  <a:lnTo>
                    <a:pt x="278" y="112"/>
                  </a:lnTo>
                  <a:lnTo>
                    <a:pt x="255" y="117"/>
                  </a:lnTo>
                  <a:lnTo>
                    <a:pt x="227" y="124"/>
                  </a:lnTo>
                  <a:lnTo>
                    <a:pt x="198" y="130"/>
                  </a:lnTo>
                  <a:lnTo>
                    <a:pt x="168" y="137"/>
                  </a:lnTo>
                  <a:lnTo>
                    <a:pt x="140" y="140"/>
                  </a:lnTo>
                  <a:lnTo>
                    <a:pt x="113" y="145"/>
                  </a:lnTo>
                  <a:lnTo>
                    <a:pt x="86" y="145"/>
                  </a:lnTo>
                  <a:lnTo>
                    <a:pt x="62" y="145"/>
                  </a:lnTo>
                  <a:lnTo>
                    <a:pt x="41" y="140"/>
                  </a:lnTo>
                  <a:lnTo>
                    <a:pt x="25" y="13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173"/>
            <p:cNvSpPr>
              <a:spLocks/>
            </p:cNvSpPr>
            <p:nvPr/>
          </p:nvSpPr>
          <p:spPr bwMode="auto">
            <a:xfrm>
              <a:off x="3709" y="1675"/>
              <a:ext cx="115" cy="389"/>
            </a:xfrm>
            <a:custGeom>
              <a:avLst/>
              <a:gdLst>
                <a:gd name="T0" fmla="*/ 286 w 113"/>
                <a:gd name="T1" fmla="*/ 388 h 389"/>
                <a:gd name="T2" fmla="*/ 317 w 113"/>
                <a:gd name="T3" fmla="*/ 367 h 389"/>
                <a:gd name="T4" fmla="*/ 347 w 113"/>
                <a:gd name="T5" fmla="*/ 337 h 389"/>
                <a:gd name="T6" fmla="*/ 365 w 113"/>
                <a:gd name="T7" fmla="*/ 302 h 389"/>
                <a:gd name="T8" fmla="*/ 385 w 113"/>
                <a:gd name="T9" fmla="*/ 261 h 389"/>
                <a:gd name="T10" fmla="*/ 399 w 113"/>
                <a:gd name="T11" fmla="*/ 219 h 389"/>
                <a:gd name="T12" fmla="*/ 411 w 113"/>
                <a:gd name="T13" fmla="*/ 173 h 389"/>
                <a:gd name="T14" fmla="*/ 392 w 113"/>
                <a:gd name="T15" fmla="*/ 126 h 389"/>
                <a:gd name="T16" fmla="*/ 365 w 113"/>
                <a:gd name="T17" fmla="*/ 82 h 389"/>
                <a:gd name="T18" fmla="*/ 317 w 113"/>
                <a:gd name="T19" fmla="*/ 40 h 389"/>
                <a:gd name="T20" fmla="*/ 220 w 113"/>
                <a:gd name="T21" fmla="*/ 0 h 389"/>
                <a:gd name="T22" fmla="*/ 220 w 113"/>
                <a:gd name="T23" fmla="*/ 0 h 389"/>
                <a:gd name="T24" fmla="*/ 220 w 113"/>
                <a:gd name="T25" fmla="*/ 2 h 389"/>
                <a:gd name="T26" fmla="*/ 200 w 113"/>
                <a:gd name="T27" fmla="*/ 8 h 389"/>
                <a:gd name="T28" fmla="*/ 179 w 113"/>
                <a:gd name="T29" fmla="*/ 15 h 389"/>
                <a:gd name="T30" fmla="*/ 158 w 113"/>
                <a:gd name="T31" fmla="*/ 27 h 389"/>
                <a:gd name="T32" fmla="*/ 131 w 113"/>
                <a:gd name="T33" fmla="*/ 40 h 389"/>
                <a:gd name="T34" fmla="*/ 25 w 113"/>
                <a:gd name="T35" fmla="*/ 57 h 389"/>
                <a:gd name="T36" fmla="*/ 16 w 113"/>
                <a:gd name="T37" fmla="*/ 76 h 389"/>
                <a:gd name="T38" fmla="*/ 9 w 113"/>
                <a:gd name="T39" fmla="*/ 94 h 389"/>
                <a:gd name="T40" fmla="*/ 3 w 113"/>
                <a:gd name="T41" fmla="*/ 117 h 389"/>
                <a:gd name="T42" fmla="*/ 0 w 113"/>
                <a:gd name="T43" fmla="*/ 143 h 389"/>
                <a:gd name="T44" fmla="*/ 286 w 113"/>
                <a:gd name="T45" fmla="*/ 388 h 38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13" h="389">
                  <a:moveTo>
                    <a:pt x="78" y="388"/>
                  </a:moveTo>
                  <a:lnTo>
                    <a:pt x="84" y="367"/>
                  </a:lnTo>
                  <a:lnTo>
                    <a:pt x="93" y="337"/>
                  </a:lnTo>
                  <a:lnTo>
                    <a:pt x="99" y="302"/>
                  </a:lnTo>
                  <a:lnTo>
                    <a:pt x="105" y="261"/>
                  </a:lnTo>
                  <a:lnTo>
                    <a:pt x="109" y="219"/>
                  </a:lnTo>
                  <a:lnTo>
                    <a:pt x="112" y="173"/>
                  </a:lnTo>
                  <a:lnTo>
                    <a:pt x="107" y="126"/>
                  </a:lnTo>
                  <a:lnTo>
                    <a:pt x="99" y="82"/>
                  </a:lnTo>
                  <a:lnTo>
                    <a:pt x="84" y="40"/>
                  </a:lnTo>
                  <a:lnTo>
                    <a:pt x="63" y="0"/>
                  </a:lnTo>
                  <a:lnTo>
                    <a:pt x="63" y="2"/>
                  </a:lnTo>
                  <a:lnTo>
                    <a:pt x="58" y="8"/>
                  </a:lnTo>
                  <a:lnTo>
                    <a:pt x="51" y="15"/>
                  </a:lnTo>
                  <a:lnTo>
                    <a:pt x="44" y="27"/>
                  </a:lnTo>
                  <a:lnTo>
                    <a:pt x="33" y="40"/>
                  </a:lnTo>
                  <a:lnTo>
                    <a:pt x="25" y="57"/>
                  </a:lnTo>
                  <a:lnTo>
                    <a:pt x="16" y="76"/>
                  </a:lnTo>
                  <a:lnTo>
                    <a:pt x="9" y="94"/>
                  </a:lnTo>
                  <a:lnTo>
                    <a:pt x="3" y="117"/>
                  </a:lnTo>
                  <a:lnTo>
                    <a:pt x="0" y="143"/>
                  </a:lnTo>
                  <a:lnTo>
                    <a:pt x="78" y="388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174"/>
            <p:cNvSpPr>
              <a:spLocks/>
            </p:cNvSpPr>
            <p:nvPr/>
          </p:nvSpPr>
          <p:spPr bwMode="auto">
            <a:xfrm>
              <a:off x="3709" y="1675"/>
              <a:ext cx="115" cy="389"/>
            </a:xfrm>
            <a:custGeom>
              <a:avLst/>
              <a:gdLst>
                <a:gd name="T0" fmla="*/ 286 w 113"/>
                <a:gd name="T1" fmla="*/ 388 h 389"/>
                <a:gd name="T2" fmla="*/ 317 w 113"/>
                <a:gd name="T3" fmla="*/ 367 h 389"/>
                <a:gd name="T4" fmla="*/ 347 w 113"/>
                <a:gd name="T5" fmla="*/ 337 h 389"/>
                <a:gd name="T6" fmla="*/ 365 w 113"/>
                <a:gd name="T7" fmla="*/ 302 h 389"/>
                <a:gd name="T8" fmla="*/ 385 w 113"/>
                <a:gd name="T9" fmla="*/ 261 h 389"/>
                <a:gd name="T10" fmla="*/ 399 w 113"/>
                <a:gd name="T11" fmla="*/ 219 h 389"/>
                <a:gd name="T12" fmla="*/ 411 w 113"/>
                <a:gd name="T13" fmla="*/ 173 h 389"/>
                <a:gd name="T14" fmla="*/ 392 w 113"/>
                <a:gd name="T15" fmla="*/ 126 h 389"/>
                <a:gd name="T16" fmla="*/ 365 w 113"/>
                <a:gd name="T17" fmla="*/ 82 h 389"/>
                <a:gd name="T18" fmla="*/ 317 w 113"/>
                <a:gd name="T19" fmla="*/ 40 h 389"/>
                <a:gd name="T20" fmla="*/ 220 w 113"/>
                <a:gd name="T21" fmla="*/ 0 h 389"/>
                <a:gd name="T22" fmla="*/ 220 w 113"/>
                <a:gd name="T23" fmla="*/ 0 h 389"/>
                <a:gd name="T24" fmla="*/ 220 w 113"/>
                <a:gd name="T25" fmla="*/ 2 h 389"/>
                <a:gd name="T26" fmla="*/ 200 w 113"/>
                <a:gd name="T27" fmla="*/ 8 h 389"/>
                <a:gd name="T28" fmla="*/ 179 w 113"/>
                <a:gd name="T29" fmla="*/ 15 h 389"/>
                <a:gd name="T30" fmla="*/ 158 w 113"/>
                <a:gd name="T31" fmla="*/ 27 h 389"/>
                <a:gd name="T32" fmla="*/ 131 w 113"/>
                <a:gd name="T33" fmla="*/ 40 h 389"/>
                <a:gd name="T34" fmla="*/ 25 w 113"/>
                <a:gd name="T35" fmla="*/ 57 h 389"/>
                <a:gd name="T36" fmla="*/ 16 w 113"/>
                <a:gd name="T37" fmla="*/ 76 h 389"/>
                <a:gd name="T38" fmla="*/ 9 w 113"/>
                <a:gd name="T39" fmla="*/ 94 h 389"/>
                <a:gd name="T40" fmla="*/ 3 w 113"/>
                <a:gd name="T41" fmla="*/ 117 h 389"/>
                <a:gd name="T42" fmla="*/ 0 w 113"/>
                <a:gd name="T43" fmla="*/ 143 h 3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13" h="389">
                  <a:moveTo>
                    <a:pt x="78" y="388"/>
                  </a:moveTo>
                  <a:lnTo>
                    <a:pt x="84" y="367"/>
                  </a:lnTo>
                  <a:lnTo>
                    <a:pt x="93" y="337"/>
                  </a:lnTo>
                  <a:lnTo>
                    <a:pt x="99" y="302"/>
                  </a:lnTo>
                  <a:lnTo>
                    <a:pt x="105" y="261"/>
                  </a:lnTo>
                  <a:lnTo>
                    <a:pt x="109" y="219"/>
                  </a:lnTo>
                  <a:lnTo>
                    <a:pt x="112" y="173"/>
                  </a:lnTo>
                  <a:lnTo>
                    <a:pt x="107" y="126"/>
                  </a:lnTo>
                  <a:lnTo>
                    <a:pt x="99" y="82"/>
                  </a:lnTo>
                  <a:lnTo>
                    <a:pt x="84" y="40"/>
                  </a:lnTo>
                  <a:lnTo>
                    <a:pt x="63" y="0"/>
                  </a:lnTo>
                  <a:lnTo>
                    <a:pt x="63" y="2"/>
                  </a:lnTo>
                  <a:lnTo>
                    <a:pt x="58" y="8"/>
                  </a:lnTo>
                  <a:lnTo>
                    <a:pt x="51" y="15"/>
                  </a:lnTo>
                  <a:lnTo>
                    <a:pt x="44" y="27"/>
                  </a:lnTo>
                  <a:lnTo>
                    <a:pt x="33" y="40"/>
                  </a:lnTo>
                  <a:lnTo>
                    <a:pt x="25" y="57"/>
                  </a:lnTo>
                  <a:lnTo>
                    <a:pt x="16" y="76"/>
                  </a:lnTo>
                  <a:lnTo>
                    <a:pt x="9" y="94"/>
                  </a:lnTo>
                  <a:lnTo>
                    <a:pt x="3" y="117"/>
                  </a:lnTo>
                  <a:lnTo>
                    <a:pt x="0" y="14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175"/>
            <p:cNvSpPr>
              <a:spLocks/>
            </p:cNvSpPr>
            <p:nvPr/>
          </p:nvSpPr>
          <p:spPr bwMode="auto">
            <a:xfrm>
              <a:off x="3632" y="1555"/>
              <a:ext cx="149" cy="331"/>
            </a:xfrm>
            <a:custGeom>
              <a:avLst/>
              <a:gdLst>
                <a:gd name="T0" fmla="*/ 215 w 148"/>
                <a:gd name="T1" fmla="*/ 256 h 332"/>
                <a:gd name="T2" fmla="*/ 219 w 148"/>
                <a:gd name="T3" fmla="*/ 235 h 332"/>
                <a:gd name="T4" fmla="*/ 222 w 148"/>
                <a:gd name="T5" fmla="*/ 205 h 332"/>
                <a:gd name="T6" fmla="*/ 222 w 148"/>
                <a:gd name="T7" fmla="*/ 173 h 332"/>
                <a:gd name="T8" fmla="*/ 222 w 148"/>
                <a:gd name="T9" fmla="*/ 166 h 332"/>
                <a:gd name="T10" fmla="*/ 219 w 148"/>
                <a:gd name="T11" fmla="*/ 166 h 332"/>
                <a:gd name="T12" fmla="*/ 211 w 148"/>
                <a:gd name="T13" fmla="*/ 137 h 332"/>
                <a:gd name="T14" fmla="*/ 203 w 148"/>
                <a:gd name="T15" fmla="*/ 98 h 332"/>
                <a:gd name="T16" fmla="*/ 185 w 148"/>
                <a:gd name="T17" fmla="*/ 61 h 332"/>
                <a:gd name="T18" fmla="*/ 167 w 148"/>
                <a:gd name="T19" fmla="*/ 29 h 332"/>
                <a:gd name="T20" fmla="*/ 66 w 148"/>
                <a:gd name="T21" fmla="*/ 0 h 332"/>
                <a:gd name="T22" fmla="*/ 66 w 148"/>
                <a:gd name="T23" fmla="*/ 0 h 332"/>
                <a:gd name="T24" fmla="*/ 64 w 148"/>
                <a:gd name="T25" fmla="*/ 2 h 332"/>
                <a:gd name="T26" fmla="*/ 58 w 148"/>
                <a:gd name="T27" fmla="*/ 4 h 332"/>
                <a:gd name="T28" fmla="*/ 52 w 148"/>
                <a:gd name="T29" fmla="*/ 10 h 332"/>
                <a:gd name="T30" fmla="*/ 43 w 148"/>
                <a:gd name="T31" fmla="*/ 19 h 332"/>
                <a:gd name="T32" fmla="*/ 32 w 148"/>
                <a:gd name="T33" fmla="*/ 27 h 332"/>
                <a:gd name="T34" fmla="*/ 25 w 148"/>
                <a:gd name="T35" fmla="*/ 38 h 332"/>
                <a:gd name="T36" fmla="*/ 14 w 148"/>
                <a:gd name="T37" fmla="*/ 50 h 332"/>
                <a:gd name="T38" fmla="*/ 7 w 148"/>
                <a:gd name="T39" fmla="*/ 61 h 332"/>
                <a:gd name="T40" fmla="*/ 2 w 148"/>
                <a:gd name="T41" fmla="*/ 75 h 332"/>
                <a:gd name="T42" fmla="*/ 0 w 148"/>
                <a:gd name="T43" fmla="*/ 89 h 332"/>
                <a:gd name="T44" fmla="*/ 215 w 148"/>
                <a:gd name="T45" fmla="*/ 256 h 33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8" h="332">
                  <a:moveTo>
                    <a:pt x="140" y="331"/>
                  </a:moveTo>
                  <a:lnTo>
                    <a:pt x="144" y="310"/>
                  </a:lnTo>
                  <a:lnTo>
                    <a:pt x="147" y="280"/>
                  </a:lnTo>
                  <a:lnTo>
                    <a:pt x="147" y="248"/>
                  </a:lnTo>
                  <a:lnTo>
                    <a:pt x="147" y="213"/>
                  </a:lnTo>
                  <a:lnTo>
                    <a:pt x="144" y="174"/>
                  </a:lnTo>
                  <a:lnTo>
                    <a:pt x="136" y="137"/>
                  </a:lnTo>
                  <a:lnTo>
                    <a:pt x="128" y="98"/>
                  </a:lnTo>
                  <a:lnTo>
                    <a:pt x="110" y="61"/>
                  </a:lnTo>
                  <a:lnTo>
                    <a:pt x="92" y="29"/>
                  </a:lnTo>
                  <a:lnTo>
                    <a:pt x="66" y="0"/>
                  </a:lnTo>
                  <a:lnTo>
                    <a:pt x="64" y="2"/>
                  </a:lnTo>
                  <a:lnTo>
                    <a:pt x="58" y="4"/>
                  </a:lnTo>
                  <a:lnTo>
                    <a:pt x="52" y="10"/>
                  </a:lnTo>
                  <a:lnTo>
                    <a:pt x="43" y="19"/>
                  </a:lnTo>
                  <a:lnTo>
                    <a:pt x="32" y="27"/>
                  </a:lnTo>
                  <a:lnTo>
                    <a:pt x="25" y="38"/>
                  </a:lnTo>
                  <a:lnTo>
                    <a:pt x="14" y="50"/>
                  </a:lnTo>
                  <a:lnTo>
                    <a:pt x="7" y="61"/>
                  </a:lnTo>
                  <a:lnTo>
                    <a:pt x="2" y="75"/>
                  </a:lnTo>
                  <a:lnTo>
                    <a:pt x="0" y="89"/>
                  </a:lnTo>
                  <a:lnTo>
                    <a:pt x="140" y="331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176"/>
            <p:cNvSpPr>
              <a:spLocks/>
            </p:cNvSpPr>
            <p:nvPr/>
          </p:nvSpPr>
          <p:spPr bwMode="auto">
            <a:xfrm>
              <a:off x="3632" y="1555"/>
              <a:ext cx="149" cy="331"/>
            </a:xfrm>
            <a:custGeom>
              <a:avLst/>
              <a:gdLst>
                <a:gd name="T0" fmla="*/ 215 w 148"/>
                <a:gd name="T1" fmla="*/ 256 h 332"/>
                <a:gd name="T2" fmla="*/ 219 w 148"/>
                <a:gd name="T3" fmla="*/ 235 h 332"/>
                <a:gd name="T4" fmla="*/ 222 w 148"/>
                <a:gd name="T5" fmla="*/ 205 h 332"/>
                <a:gd name="T6" fmla="*/ 222 w 148"/>
                <a:gd name="T7" fmla="*/ 173 h 332"/>
                <a:gd name="T8" fmla="*/ 222 w 148"/>
                <a:gd name="T9" fmla="*/ 166 h 332"/>
                <a:gd name="T10" fmla="*/ 219 w 148"/>
                <a:gd name="T11" fmla="*/ 166 h 332"/>
                <a:gd name="T12" fmla="*/ 211 w 148"/>
                <a:gd name="T13" fmla="*/ 137 h 332"/>
                <a:gd name="T14" fmla="*/ 203 w 148"/>
                <a:gd name="T15" fmla="*/ 98 h 332"/>
                <a:gd name="T16" fmla="*/ 185 w 148"/>
                <a:gd name="T17" fmla="*/ 61 h 332"/>
                <a:gd name="T18" fmla="*/ 167 w 148"/>
                <a:gd name="T19" fmla="*/ 29 h 332"/>
                <a:gd name="T20" fmla="*/ 66 w 148"/>
                <a:gd name="T21" fmla="*/ 0 h 332"/>
                <a:gd name="T22" fmla="*/ 66 w 148"/>
                <a:gd name="T23" fmla="*/ 0 h 332"/>
                <a:gd name="T24" fmla="*/ 64 w 148"/>
                <a:gd name="T25" fmla="*/ 2 h 332"/>
                <a:gd name="T26" fmla="*/ 58 w 148"/>
                <a:gd name="T27" fmla="*/ 4 h 332"/>
                <a:gd name="T28" fmla="*/ 52 w 148"/>
                <a:gd name="T29" fmla="*/ 10 h 332"/>
                <a:gd name="T30" fmla="*/ 43 w 148"/>
                <a:gd name="T31" fmla="*/ 19 h 332"/>
                <a:gd name="T32" fmla="*/ 32 w 148"/>
                <a:gd name="T33" fmla="*/ 27 h 332"/>
                <a:gd name="T34" fmla="*/ 25 w 148"/>
                <a:gd name="T35" fmla="*/ 38 h 332"/>
                <a:gd name="T36" fmla="*/ 14 w 148"/>
                <a:gd name="T37" fmla="*/ 50 h 332"/>
                <a:gd name="T38" fmla="*/ 7 w 148"/>
                <a:gd name="T39" fmla="*/ 61 h 332"/>
                <a:gd name="T40" fmla="*/ 2 w 148"/>
                <a:gd name="T41" fmla="*/ 75 h 332"/>
                <a:gd name="T42" fmla="*/ 0 w 148"/>
                <a:gd name="T43" fmla="*/ 89 h 3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8" h="332">
                  <a:moveTo>
                    <a:pt x="140" y="331"/>
                  </a:moveTo>
                  <a:lnTo>
                    <a:pt x="144" y="310"/>
                  </a:lnTo>
                  <a:lnTo>
                    <a:pt x="147" y="280"/>
                  </a:lnTo>
                  <a:lnTo>
                    <a:pt x="147" y="248"/>
                  </a:lnTo>
                  <a:lnTo>
                    <a:pt x="147" y="213"/>
                  </a:lnTo>
                  <a:lnTo>
                    <a:pt x="144" y="174"/>
                  </a:lnTo>
                  <a:lnTo>
                    <a:pt x="136" y="137"/>
                  </a:lnTo>
                  <a:lnTo>
                    <a:pt x="128" y="98"/>
                  </a:lnTo>
                  <a:lnTo>
                    <a:pt x="110" y="61"/>
                  </a:lnTo>
                  <a:lnTo>
                    <a:pt x="92" y="29"/>
                  </a:lnTo>
                  <a:lnTo>
                    <a:pt x="66" y="0"/>
                  </a:lnTo>
                  <a:lnTo>
                    <a:pt x="64" y="2"/>
                  </a:lnTo>
                  <a:lnTo>
                    <a:pt x="58" y="4"/>
                  </a:lnTo>
                  <a:lnTo>
                    <a:pt x="52" y="10"/>
                  </a:lnTo>
                  <a:lnTo>
                    <a:pt x="43" y="19"/>
                  </a:lnTo>
                  <a:lnTo>
                    <a:pt x="32" y="27"/>
                  </a:lnTo>
                  <a:lnTo>
                    <a:pt x="25" y="38"/>
                  </a:lnTo>
                  <a:lnTo>
                    <a:pt x="14" y="50"/>
                  </a:lnTo>
                  <a:lnTo>
                    <a:pt x="7" y="61"/>
                  </a:lnTo>
                  <a:lnTo>
                    <a:pt x="2" y="75"/>
                  </a:lnTo>
                  <a:lnTo>
                    <a:pt x="0" y="8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Freeform 177"/>
            <p:cNvSpPr>
              <a:spLocks/>
            </p:cNvSpPr>
            <p:nvPr/>
          </p:nvSpPr>
          <p:spPr bwMode="auto">
            <a:xfrm>
              <a:off x="3555" y="1462"/>
              <a:ext cx="139" cy="269"/>
            </a:xfrm>
            <a:custGeom>
              <a:avLst/>
              <a:gdLst>
                <a:gd name="T0" fmla="*/ 70 w 140"/>
                <a:gd name="T1" fmla="*/ 342 h 268"/>
                <a:gd name="T2" fmla="*/ 70 w 140"/>
                <a:gd name="T3" fmla="*/ 325 h 268"/>
                <a:gd name="T4" fmla="*/ 70 w 140"/>
                <a:gd name="T5" fmla="*/ 304 h 268"/>
                <a:gd name="T6" fmla="*/ 70 w 140"/>
                <a:gd name="T7" fmla="*/ 277 h 268"/>
                <a:gd name="T8" fmla="*/ 70 w 140"/>
                <a:gd name="T9" fmla="*/ 249 h 268"/>
                <a:gd name="T10" fmla="*/ 70 w 140"/>
                <a:gd name="T11" fmla="*/ 217 h 268"/>
                <a:gd name="T12" fmla="*/ 70 w 140"/>
                <a:gd name="T13" fmla="*/ 112 h 268"/>
                <a:gd name="T14" fmla="*/ 70 w 140"/>
                <a:gd name="T15" fmla="*/ 80 h 268"/>
                <a:gd name="T16" fmla="*/ 70 w 140"/>
                <a:gd name="T17" fmla="*/ 50 h 268"/>
                <a:gd name="T18" fmla="*/ 70 w 140"/>
                <a:gd name="T19" fmla="*/ 23 h 268"/>
                <a:gd name="T20" fmla="*/ 60 w 140"/>
                <a:gd name="T21" fmla="*/ 0 h 268"/>
                <a:gd name="T22" fmla="*/ 60 w 140"/>
                <a:gd name="T23" fmla="*/ 0 h 268"/>
                <a:gd name="T24" fmla="*/ 62 w 140"/>
                <a:gd name="T25" fmla="*/ 4 h 268"/>
                <a:gd name="T26" fmla="*/ 58 w 140"/>
                <a:gd name="T27" fmla="*/ 8 h 268"/>
                <a:gd name="T28" fmla="*/ 52 w 140"/>
                <a:gd name="T29" fmla="*/ 13 h 268"/>
                <a:gd name="T30" fmla="*/ 44 w 140"/>
                <a:gd name="T31" fmla="*/ 20 h 268"/>
                <a:gd name="T32" fmla="*/ 33 w 140"/>
                <a:gd name="T33" fmla="*/ 29 h 268"/>
                <a:gd name="T34" fmla="*/ 23 w 140"/>
                <a:gd name="T35" fmla="*/ 40 h 268"/>
                <a:gd name="T36" fmla="*/ 14 w 140"/>
                <a:gd name="T37" fmla="*/ 50 h 268"/>
                <a:gd name="T38" fmla="*/ 6 w 140"/>
                <a:gd name="T39" fmla="*/ 63 h 268"/>
                <a:gd name="T40" fmla="*/ 2 w 140"/>
                <a:gd name="T41" fmla="*/ 80 h 268"/>
                <a:gd name="T42" fmla="*/ 0 w 140"/>
                <a:gd name="T43" fmla="*/ 94 h 268"/>
                <a:gd name="T44" fmla="*/ 70 w 140"/>
                <a:gd name="T45" fmla="*/ 342 h 2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0" h="268">
                  <a:moveTo>
                    <a:pt x="131" y="267"/>
                  </a:moveTo>
                  <a:lnTo>
                    <a:pt x="134" y="250"/>
                  </a:lnTo>
                  <a:lnTo>
                    <a:pt x="136" y="229"/>
                  </a:lnTo>
                  <a:lnTo>
                    <a:pt x="139" y="202"/>
                  </a:lnTo>
                  <a:lnTo>
                    <a:pt x="136" y="174"/>
                  </a:lnTo>
                  <a:lnTo>
                    <a:pt x="132" y="142"/>
                  </a:lnTo>
                  <a:lnTo>
                    <a:pt x="126" y="112"/>
                  </a:lnTo>
                  <a:lnTo>
                    <a:pt x="115" y="80"/>
                  </a:lnTo>
                  <a:lnTo>
                    <a:pt x="101" y="50"/>
                  </a:lnTo>
                  <a:lnTo>
                    <a:pt x="83" y="23"/>
                  </a:lnTo>
                  <a:lnTo>
                    <a:pt x="60" y="0"/>
                  </a:lnTo>
                  <a:lnTo>
                    <a:pt x="62" y="4"/>
                  </a:lnTo>
                  <a:lnTo>
                    <a:pt x="58" y="8"/>
                  </a:lnTo>
                  <a:lnTo>
                    <a:pt x="52" y="13"/>
                  </a:lnTo>
                  <a:lnTo>
                    <a:pt x="44" y="20"/>
                  </a:lnTo>
                  <a:lnTo>
                    <a:pt x="33" y="29"/>
                  </a:lnTo>
                  <a:lnTo>
                    <a:pt x="23" y="40"/>
                  </a:lnTo>
                  <a:lnTo>
                    <a:pt x="14" y="50"/>
                  </a:lnTo>
                  <a:lnTo>
                    <a:pt x="6" y="63"/>
                  </a:lnTo>
                  <a:lnTo>
                    <a:pt x="2" y="80"/>
                  </a:lnTo>
                  <a:lnTo>
                    <a:pt x="0" y="94"/>
                  </a:lnTo>
                  <a:lnTo>
                    <a:pt x="131" y="267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Freeform 178"/>
            <p:cNvSpPr>
              <a:spLocks/>
            </p:cNvSpPr>
            <p:nvPr/>
          </p:nvSpPr>
          <p:spPr bwMode="auto">
            <a:xfrm>
              <a:off x="3555" y="1462"/>
              <a:ext cx="139" cy="269"/>
            </a:xfrm>
            <a:custGeom>
              <a:avLst/>
              <a:gdLst>
                <a:gd name="T0" fmla="*/ 70 w 140"/>
                <a:gd name="T1" fmla="*/ 342 h 268"/>
                <a:gd name="T2" fmla="*/ 70 w 140"/>
                <a:gd name="T3" fmla="*/ 325 h 268"/>
                <a:gd name="T4" fmla="*/ 70 w 140"/>
                <a:gd name="T5" fmla="*/ 304 h 268"/>
                <a:gd name="T6" fmla="*/ 70 w 140"/>
                <a:gd name="T7" fmla="*/ 277 h 268"/>
                <a:gd name="T8" fmla="*/ 70 w 140"/>
                <a:gd name="T9" fmla="*/ 249 h 268"/>
                <a:gd name="T10" fmla="*/ 70 w 140"/>
                <a:gd name="T11" fmla="*/ 217 h 268"/>
                <a:gd name="T12" fmla="*/ 70 w 140"/>
                <a:gd name="T13" fmla="*/ 112 h 268"/>
                <a:gd name="T14" fmla="*/ 70 w 140"/>
                <a:gd name="T15" fmla="*/ 80 h 268"/>
                <a:gd name="T16" fmla="*/ 70 w 140"/>
                <a:gd name="T17" fmla="*/ 50 h 268"/>
                <a:gd name="T18" fmla="*/ 70 w 140"/>
                <a:gd name="T19" fmla="*/ 23 h 268"/>
                <a:gd name="T20" fmla="*/ 60 w 140"/>
                <a:gd name="T21" fmla="*/ 0 h 268"/>
                <a:gd name="T22" fmla="*/ 60 w 140"/>
                <a:gd name="T23" fmla="*/ 0 h 268"/>
                <a:gd name="T24" fmla="*/ 62 w 140"/>
                <a:gd name="T25" fmla="*/ 4 h 268"/>
                <a:gd name="T26" fmla="*/ 58 w 140"/>
                <a:gd name="T27" fmla="*/ 8 h 268"/>
                <a:gd name="T28" fmla="*/ 52 w 140"/>
                <a:gd name="T29" fmla="*/ 13 h 268"/>
                <a:gd name="T30" fmla="*/ 44 w 140"/>
                <a:gd name="T31" fmla="*/ 20 h 268"/>
                <a:gd name="T32" fmla="*/ 33 w 140"/>
                <a:gd name="T33" fmla="*/ 29 h 268"/>
                <a:gd name="T34" fmla="*/ 23 w 140"/>
                <a:gd name="T35" fmla="*/ 40 h 268"/>
                <a:gd name="T36" fmla="*/ 14 w 140"/>
                <a:gd name="T37" fmla="*/ 50 h 268"/>
                <a:gd name="T38" fmla="*/ 6 w 140"/>
                <a:gd name="T39" fmla="*/ 63 h 268"/>
                <a:gd name="T40" fmla="*/ 2 w 140"/>
                <a:gd name="T41" fmla="*/ 80 h 268"/>
                <a:gd name="T42" fmla="*/ 0 w 140"/>
                <a:gd name="T43" fmla="*/ 94 h 26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0" h="268">
                  <a:moveTo>
                    <a:pt x="131" y="267"/>
                  </a:moveTo>
                  <a:lnTo>
                    <a:pt x="134" y="250"/>
                  </a:lnTo>
                  <a:lnTo>
                    <a:pt x="136" y="229"/>
                  </a:lnTo>
                  <a:lnTo>
                    <a:pt x="139" y="202"/>
                  </a:lnTo>
                  <a:lnTo>
                    <a:pt x="136" y="174"/>
                  </a:lnTo>
                  <a:lnTo>
                    <a:pt x="132" y="142"/>
                  </a:lnTo>
                  <a:lnTo>
                    <a:pt x="126" y="112"/>
                  </a:lnTo>
                  <a:lnTo>
                    <a:pt x="115" y="80"/>
                  </a:lnTo>
                  <a:lnTo>
                    <a:pt x="101" y="50"/>
                  </a:lnTo>
                  <a:lnTo>
                    <a:pt x="83" y="23"/>
                  </a:lnTo>
                  <a:lnTo>
                    <a:pt x="60" y="0"/>
                  </a:lnTo>
                  <a:lnTo>
                    <a:pt x="62" y="4"/>
                  </a:lnTo>
                  <a:lnTo>
                    <a:pt x="58" y="8"/>
                  </a:lnTo>
                  <a:lnTo>
                    <a:pt x="52" y="13"/>
                  </a:lnTo>
                  <a:lnTo>
                    <a:pt x="44" y="20"/>
                  </a:lnTo>
                  <a:lnTo>
                    <a:pt x="33" y="29"/>
                  </a:lnTo>
                  <a:lnTo>
                    <a:pt x="23" y="40"/>
                  </a:lnTo>
                  <a:lnTo>
                    <a:pt x="14" y="50"/>
                  </a:lnTo>
                  <a:lnTo>
                    <a:pt x="6" y="63"/>
                  </a:lnTo>
                  <a:lnTo>
                    <a:pt x="2" y="80"/>
                  </a:lnTo>
                  <a:lnTo>
                    <a:pt x="0" y="9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Freeform 179"/>
            <p:cNvSpPr>
              <a:spLocks/>
            </p:cNvSpPr>
            <p:nvPr/>
          </p:nvSpPr>
          <p:spPr bwMode="auto">
            <a:xfrm>
              <a:off x="3339" y="1320"/>
              <a:ext cx="254" cy="268"/>
            </a:xfrm>
            <a:custGeom>
              <a:avLst/>
              <a:gdLst>
                <a:gd name="T0" fmla="*/ 436 w 252"/>
                <a:gd name="T1" fmla="*/ 267 h 268"/>
                <a:gd name="T2" fmla="*/ 445 w 252"/>
                <a:gd name="T3" fmla="*/ 249 h 268"/>
                <a:gd name="T4" fmla="*/ 445 w 252"/>
                <a:gd name="T5" fmla="*/ 230 h 268"/>
                <a:gd name="T6" fmla="*/ 445 w 252"/>
                <a:gd name="T7" fmla="*/ 207 h 268"/>
                <a:gd name="T8" fmla="*/ 439 w 252"/>
                <a:gd name="T9" fmla="*/ 184 h 268"/>
                <a:gd name="T10" fmla="*/ 433 w 252"/>
                <a:gd name="T11" fmla="*/ 161 h 268"/>
                <a:gd name="T12" fmla="*/ 429 w 252"/>
                <a:gd name="T13" fmla="*/ 138 h 268"/>
                <a:gd name="T14" fmla="*/ 415 w 252"/>
                <a:gd name="T15" fmla="*/ 115 h 268"/>
                <a:gd name="T16" fmla="*/ 402 w 252"/>
                <a:gd name="T17" fmla="*/ 92 h 268"/>
                <a:gd name="T18" fmla="*/ 384 w 252"/>
                <a:gd name="T19" fmla="*/ 71 h 268"/>
                <a:gd name="T20" fmla="*/ 364 w 252"/>
                <a:gd name="T21" fmla="*/ 52 h 268"/>
                <a:gd name="T22" fmla="*/ 364 w 252"/>
                <a:gd name="T23" fmla="*/ 52 h 268"/>
                <a:gd name="T24" fmla="*/ 333 w 252"/>
                <a:gd name="T25" fmla="*/ 35 h 268"/>
                <a:gd name="T26" fmla="*/ 297 w 252"/>
                <a:gd name="T27" fmla="*/ 23 h 268"/>
                <a:gd name="T28" fmla="*/ 263 w 252"/>
                <a:gd name="T29" fmla="*/ 12 h 268"/>
                <a:gd name="T30" fmla="*/ 235 w 252"/>
                <a:gd name="T31" fmla="*/ 5 h 268"/>
                <a:gd name="T32" fmla="*/ 199 w 252"/>
                <a:gd name="T33" fmla="*/ 2 h 268"/>
                <a:gd name="T34" fmla="*/ 180 w 252"/>
                <a:gd name="T35" fmla="*/ 0 h 268"/>
                <a:gd name="T36" fmla="*/ 164 w 252"/>
                <a:gd name="T37" fmla="*/ 0 h 268"/>
                <a:gd name="T38" fmla="*/ 146 w 252"/>
                <a:gd name="T39" fmla="*/ 0 h 268"/>
                <a:gd name="T40" fmla="*/ 57 w 252"/>
                <a:gd name="T41" fmla="*/ 3 h 268"/>
                <a:gd name="T42" fmla="*/ 41 w 252"/>
                <a:gd name="T43" fmla="*/ 5 h 268"/>
                <a:gd name="T44" fmla="*/ 41 w 252"/>
                <a:gd name="T45" fmla="*/ 5 h 268"/>
                <a:gd name="T46" fmla="*/ 39 w 252"/>
                <a:gd name="T47" fmla="*/ 7 h 268"/>
                <a:gd name="T48" fmla="*/ 36 w 252"/>
                <a:gd name="T49" fmla="*/ 12 h 268"/>
                <a:gd name="T50" fmla="*/ 31 w 252"/>
                <a:gd name="T51" fmla="*/ 18 h 268"/>
                <a:gd name="T52" fmla="*/ 25 w 252"/>
                <a:gd name="T53" fmla="*/ 25 h 268"/>
                <a:gd name="T54" fmla="*/ 18 w 252"/>
                <a:gd name="T55" fmla="*/ 35 h 268"/>
                <a:gd name="T56" fmla="*/ 13 w 252"/>
                <a:gd name="T57" fmla="*/ 43 h 268"/>
                <a:gd name="T58" fmla="*/ 6 w 252"/>
                <a:gd name="T59" fmla="*/ 56 h 268"/>
                <a:gd name="T60" fmla="*/ 2 w 252"/>
                <a:gd name="T61" fmla="*/ 67 h 268"/>
                <a:gd name="T62" fmla="*/ 0 w 252"/>
                <a:gd name="T63" fmla="*/ 79 h 268"/>
                <a:gd name="T64" fmla="*/ 2 w 252"/>
                <a:gd name="T65" fmla="*/ 92 h 268"/>
                <a:gd name="T66" fmla="*/ 436 w 252"/>
                <a:gd name="T67" fmla="*/ 267 h 2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52" h="268">
                  <a:moveTo>
                    <a:pt x="246" y="267"/>
                  </a:moveTo>
                  <a:lnTo>
                    <a:pt x="251" y="249"/>
                  </a:lnTo>
                  <a:lnTo>
                    <a:pt x="251" y="230"/>
                  </a:lnTo>
                  <a:lnTo>
                    <a:pt x="251" y="207"/>
                  </a:lnTo>
                  <a:lnTo>
                    <a:pt x="248" y="184"/>
                  </a:lnTo>
                  <a:lnTo>
                    <a:pt x="244" y="161"/>
                  </a:lnTo>
                  <a:lnTo>
                    <a:pt x="241" y="138"/>
                  </a:lnTo>
                  <a:lnTo>
                    <a:pt x="232" y="115"/>
                  </a:lnTo>
                  <a:lnTo>
                    <a:pt x="223" y="92"/>
                  </a:lnTo>
                  <a:lnTo>
                    <a:pt x="211" y="71"/>
                  </a:lnTo>
                  <a:lnTo>
                    <a:pt x="198" y="52"/>
                  </a:lnTo>
                  <a:lnTo>
                    <a:pt x="183" y="35"/>
                  </a:lnTo>
                  <a:lnTo>
                    <a:pt x="168" y="23"/>
                  </a:lnTo>
                  <a:lnTo>
                    <a:pt x="151" y="12"/>
                  </a:lnTo>
                  <a:lnTo>
                    <a:pt x="137" y="5"/>
                  </a:lnTo>
                  <a:lnTo>
                    <a:pt x="119" y="2"/>
                  </a:lnTo>
                  <a:lnTo>
                    <a:pt x="105" y="0"/>
                  </a:lnTo>
                  <a:lnTo>
                    <a:pt x="89" y="0"/>
                  </a:lnTo>
                  <a:lnTo>
                    <a:pt x="71" y="0"/>
                  </a:lnTo>
                  <a:lnTo>
                    <a:pt x="57" y="3"/>
                  </a:lnTo>
                  <a:lnTo>
                    <a:pt x="41" y="5"/>
                  </a:lnTo>
                  <a:lnTo>
                    <a:pt x="39" y="7"/>
                  </a:lnTo>
                  <a:lnTo>
                    <a:pt x="36" y="12"/>
                  </a:lnTo>
                  <a:lnTo>
                    <a:pt x="31" y="18"/>
                  </a:lnTo>
                  <a:lnTo>
                    <a:pt x="25" y="25"/>
                  </a:lnTo>
                  <a:lnTo>
                    <a:pt x="18" y="35"/>
                  </a:lnTo>
                  <a:lnTo>
                    <a:pt x="13" y="43"/>
                  </a:lnTo>
                  <a:lnTo>
                    <a:pt x="6" y="56"/>
                  </a:lnTo>
                  <a:lnTo>
                    <a:pt x="2" y="67"/>
                  </a:lnTo>
                  <a:lnTo>
                    <a:pt x="0" y="79"/>
                  </a:lnTo>
                  <a:lnTo>
                    <a:pt x="2" y="92"/>
                  </a:lnTo>
                  <a:lnTo>
                    <a:pt x="246" y="267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Freeform 180"/>
            <p:cNvSpPr>
              <a:spLocks/>
            </p:cNvSpPr>
            <p:nvPr/>
          </p:nvSpPr>
          <p:spPr bwMode="auto">
            <a:xfrm>
              <a:off x="3339" y="1320"/>
              <a:ext cx="254" cy="268"/>
            </a:xfrm>
            <a:custGeom>
              <a:avLst/>
              <a:gdLst>
                <a:gd name="T0" fmla="*/ 436 w 252"/>
                <a:gd name="T1" fmla="*/ 267 h 268"/>
                <a:gd name="T2" fmla="*/ 445 w 252"/>
                <a:gd name="T3" fmla="*/ 249 h 268"/>
                <a:gd name="T4" fmla="*/ 445 w 252"/>
                <a:gd name="T5" fmla="*/ 230 h 268"/>
                <a:gd name="T6" fmla="*/ 445 w 252"/>
                <a:gd name="T7" fmla="*/ 207 h 268"/>
                <a:gd name="T8" fmla="*/ 439 w 252"/>
                <a:gd name="T9" fmla="*/ 184 h 268"/>
                <a:gd name="T10" fmla="*/ 433 w 252"/>
                <a:gd name="T11" fmla="*/ 161 h 268"/>
                <a:gd name="T12" fmla="*/ 429 w 252"/>
                <a:gd name="T13" fmla="*/ 138 h 268"/>
                <a:gd name="T14" fmla="*/ 415 w 252"/>
                <a:gd name="T15" fmla="*/ 115 h 268"/>
                <a:gd name="T16" fmla="*/ 402 w 252"/>
                <a:gd name="T17" fmla="*/ 92 h 268"/>
                <a:gd name="T18" fmla="*/ 384 w 252"/>
                <a:gd name="T19" fmla="*/ 71 h 268"/>
                <a:gd name="T20" fmla="*/ 364 w 252"/>
                <a:gd name="T21" fmla="*/ 52 h 268"/>
                <a:gd name="T22" fmla="*/ 364 w 252"/>
                <a:gd name="T23" fmla="*/ 52 h 268"/>
                <a:gd name="T24" fmla="*/ 333 w 252"/>
                <a:gd name="T25" fmla="*/ 35 h 268"/>
                <a:gd name="T26" fmla="*/ 297 w 252"/>
                <a:gd name="T27" fmla="*/ 23 h 268"/>
                <a:gd name="T28" fmla="*/ 263 w 252"/>
                <a:gd name="T29" fmla="*/ 12 h 268"/>
                <a:gd name="T30" fmla="*/ 235 w 252"/>
                <a:gd name="T31" fmla="*/ 5 h 268"/>
                <a:gd name="T32" fmla="*/ 199 w 252"/>
                <a:gd name="T33" fmla="*/ 2 h 268"/>
                <a:gd name="T34" fmla="*/ 180 w 252"/>
                <a:gd name="T35" fmla="*/ 0 h 268"/>
                <a:gd name="T36" fmla="*/ 164 w 252"/>
                <a:gd name="T37" fmla="*/ 0 h 268"/>
                <a:gd name="T38" fmla="*/ 146 w 252"/>
                <a:gd name="T39" fmla="*/ 0 h 268"/>
                <a:gd name="T40" fmla="*/ 57 w 252"/>
                <a:gd name="T41" fmla="*/ 3 h 268"/>
                <a:gd name="T42" fmla="*/ 41 w 252"/>
                <a:gd name="T43" fmla="*/ 5 h 268"/>
                <a:gd name="T44" fmla="*/ 41 w 252"/>
                <a:gd name="T45" fmla="*/ 5 h 268"/>
                <a:gd name="T46" fmla="*/ 39 w 252"/>
                <a:gd name="T47" fmla="*/ 7 h 268"/>
                <a:gd name="T48" fmla="*/ 36 w 252"/>
                <a:gd name="T49" fmla="*/ 12 h 268"/>
                <a:gd name="T50" fmla="*/ 31 w 252"/>
                <a:gd name="T51" fmla="*/ 18 h 268"/>
                <a:gd name="T52" fmla="*/ 25 w 252"/>
                <a:gd name="T53" fmla="*/ 25 h 268"/>
                <a:gd name="T54" fmla="*/ 18 w 252"/>
                <a:gd name="T55" fmla="*/ 35 h 268"/>
                <a:gd name="T56" fmla="*/ 13 w 252"/>
                <a:gd name="T57" fmla="*/ 43 h 268"/>
                <a:gd name="T58" fmla="*/ 6 w 252"/>
                <a:gd name="T59" fmla="*/ 56 h 268"/>
                <a:gd name="T60" fmla="*/ 2 w 252"/>
                <a:gd name="T61" fmla="*/ 67 h 268"/>
                <a:gd name="T62" fmla="*/ 0 w 252"/>
                <a:gd name="T63" fmla="*/ 79 h 268"/>
                <a:gd name="T64" fmla="*/ 2 w 252"/>
                <a:gd name="T65" fmla="*/ 92 h 26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2" h="268">
                  <a:moveTo>
                    <a:pt x="246" y="267"/>
                  </a:moveTo>
                  <a:lnTo>
                    <a:pt x="251" y="249"/>
                  </a:lnTo>
                  <a:lnTo>
                    <a:pt x="251" y="230"/>
                  </a:lnTo>
                  <a:lnTo>
                    <a:pt x="251" y="207"/>
                  </a:lnTo>
                  <a:lnTo>
                    <a:pt x="248" y="184"/>
                  </a:lnTo>
                  <a:lnTo>
                    <a:pt x="244" y="161"/>
                  </a:lnTo>
                  <a:lnTo>
                    <a:pt x="241" y="138"/>
                  </a:lnTo>
                  <a:lnTo>
                    <a:pt x="232" y="115"/>
                  </a:lnTo>
                  <a:lnTo>
                    <a:pt x="223" y="92"/>
                  </a:lnTo>
                  <a:lnTo>
                    <a:pt x="211" y="71"/>
                  </a:lnTo>
                  <a:lnTo>
                    <a:pt x="198" y="52"/>
                  </a:lnTo>
                  <a:lnTo>
                    <a:pt x="183" y="35"/>
                  </a:lnTo>
                  <a:lnTo>
                    <a:pt x="168" y="23"/>
                  </a:lnTo>
                  <a:lnTo>
                    <a:pt x="151" y="12"/>
                  </a:lnTo>
                  <a:lnTo>
                    <a:pt x="137" y="5"/>
                  </a:lnTo>
                  <a:lnTo>
                    <a:pt x="119" y="2"/>
                  </a:lnTo>
                  <a:lnTo>
                    <a:pt x="105" y="0"/>
                  </a:lnTo>
                  <a:lnTo>
                    <a:pt x="89" y="0"/>
                  </a:lnTo>
                  <a:lnTo>
                    <a:pt x="71" y="0"/>
                  </a:lnTo>
                  <a:lnTo>
                    <a:pt x="57" y="3"/>
                  </a:lnTo>
                  <a:lnTo>
                    <a:pt x="41" y="5"/>
                  </a:lnTo>
                  <a:lnTo>
                    <a:pt x="39" y="7"/>
                  </a:lnTo>
                  <a:lnTo>
                    <a:pt x="36" y="12"/>
                  </a:lnTo>
                  <a:lnTo>
                    <a:pt x="31" y="18"/>
                  </a:lnTo>
                  <a:lnTo>
                    <a:pt x="25" y="25"/>
                  </a:lnTo>
                  <a:lnTo>
                    <a:pt x="18" y="35"/>
                  </a:lnTo>
                  <a:lnTo>
                    <a:pt x="13" y="43"/>
                  </a:lnTo>
                  <a:lnTo>
                    <a:pt x="6" y="56"/>
                  </a:lnTo>
                  <a:lnTo>
                    <a:pt x="2" y="67"/>
                  </a:lnTo>
                  <a:lnTo>
                    <a:pt x="0" y="79"/>
                  </a:lnTo>
                  <a:lnTo>
                    <a:pt x="2" y="9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181"/>
            <p:cNvSpPr>
              <a:spLocks/>
            </p:cNvSpPr>
            <p:nvPr/>
          </p:nvSpPr>
          <p:spPr bwMode="auto">
            <a:xfrm>
              <a:off x="3305" y="1272"/>
              <a:ext cx="192" cy="216"/>
            </a:xfrm>
            <a:custGeom>
              <a:avLst/>
              <a:gdLst>
                <a:gd name="T0" fmla="*/ 65 w 195"/>
                <a:gd name="T1" fmla="*/ 115 h 218"/>
                <a:gd name="T2" fmla="*/ 65 w 195"/>
                <a:gd name="T3" fmla="*/ 104 h 218"/>
                <a:gd name="T4" fmla="*/ 63 w 195"/>
                <a:gd name="T5" fmla="*/ 91 h 218"/>
                <a:gd name="T6" fmla="*/ 61 w 195"/>
                <a:gd name="T7" fmla="*/ 68 h 218"/>
                <a:gd name="T8" fmla="*/ 58 w 195"/>
                <a:gd name="T9" fmla="*/ 54 h 218"/>
                <a:gd name="T10" fmla="*/ 53 w 195"/>
                <a:gd name="T11" fmla="*/ 54 h 218"/>
                <a:gd name="T12" fmla="*/ 44 w 195"/>
                <a:gd name="T13" fmla="*/ 54 h 218"/>
                <a:gd name="T14" fmla="*/ 32 w 195"/>
                <a:gd name="T15" fmla="*/ 37 h 218"/>
                <a:gd name="T16" fmla="*/ 32 w 195"/>
                <a:gd name="T17" fmla="*/ 18 h 218"/>
                <a:gd name="T18" fmla="*/ 32 w 195"/>
                <a:gd name="T19" fmla="*/ 6 h 218"/>
                <a:gd name="T20" fmla="*/ 18 w 195"/>
                <a:gd name="T21" fmla="*/ 0 h 218"/>
                <a:gd name="T22" fmla="*/ 18 w 195"/>
                <a:gd name="T23" fmla="*/ 0 h 218"/>
                <a:gd name="T24" fmla="*/ 18 w 195"/>
                <a:gd name="T25" fmla="*/ 2 h 218"/>
                <a:gd name="T26" fmla="*/ 16 w 195"/>
                <a:gd name="T27" fmla="*/ 6 h 218"/>
                <a:gd name="T28" fmla="*/ 14 w 195"/>
                <a:gd name="T29" fmla="*/ 12 h 218"/>
                <a:gd name="T30" fmla="*/ 12 w 195"/>
                <a:gd name="T31" fmla="*/ 18 h 218"/>
                <a:gd name="T32" fmla="*/ 8 w 195"/>
                <a:gd name="T33" fmla="*/ 29 h 218"/>
                <a:gd name="T34" fmla="*/ 6 w 195"/>
                <a:gd name="T35" fmla="*/ 39 h 218"/>
                <a:gd name="T36" fmla="*/ 2 w 195"/>
                <a:gd name="T37" fmla="*/ 52 h 218"/>
                <a:gd name="T38" fmla="*/ 2 w 195"/>
                <a:gd name="T39" fmla="*/ 54 h 218"/>
                <a:gd name="T40" fmla="*/ 0 w 195"/>
                <a:gd name="T41" fmla="*/ 54 h 218"/>
                <a:gd name="T42" fmla="*/ 0 w 195"/>
                <a:gd name="T43" fmla="*/ 54 h 218"/>
                <a:gd name="T44" fmla="*/ 65 w 195"/>
                <a:gd name="T45" fmla="*/ 115 h 21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5" h="218">
                  <a:moveTo>
                    <a:pt x="194" y="217"/>
                  </a:moveTo>
                  <a:lnTo>
                    <a:pt x="194" y="196"/>
                  </a:lnTo>
                  <a:lnTo>
                    <a:pt x="189" y="170"/>
                  </a:lnTo>
                  <a:lnTo>
                    <a:pt x="184" y="143"/>
                  </a:lnTo>
                  <a:lnTo>
                    <a:pt x="173" y="115"/>
                  </a:lnTo>
                  <a:lnTo>
                    <a:pt x="159" y="88"/>
                  </a:lnTo>
                  <a:lnTo>
                    <a:pt x="141" y="60"/>
                  </a:lnTo>
                  <a:lnTo>
                    <a:pt x="117" y="37"/>
                  </a:lnTo>
                  <a:lnTo>
                    <a:pt x="92" y="18"/>
                  </a:lnTo>
                  <a:lnTo>
                    <a:pt x="59" y="6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6" y="6"/>
                  </a:lnTo>
                  <a:lnTo>
                    <a:pt x="14" y="12"/>
                  </a:lnTo>
                  <a:lnTo>
                    <a:pt x="12" y="18"/>
                  </a:lnTo>
                  <a:lnTo>
                    <a:pt x="8" y="29"/>
                  </a:lnTo>
                  <a:lnTo>
                    <a:pt x="6" y="39"/>
                  </a:lnTo>
                  <a:lnTo>
                    <a:pt x="2" y="52"/>
                  </a:lnTo>
                  <a:lnTo>
                    <a:pt x="2" y="67"/>
                  </a:lnTo>
                  <a:lnTo>
                    <a:pt x="0" y="80"/>
                  </a:lnTo>
                  <a:lnTo>
                    <a:pt x="0" y="92"/>
                  </a:lnTo>
                  <a:lnTo>
                    <a:pt x="194" y="217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182"/>
            <p:cNvSpPr>
              <a:spLocks/>
            </p:cNvSpPr>
            <p:nvPr/>
          </p:nvSpPr>
          <p:spPr bwMode="auto">
            <a:xfrm>
              <a:off x="3305" y="1272"/>
              <a:ext cx="192" cy="216"/>
            </a:xfrm>
            <a:custGeom>
              <a:avLst/>
              <a:gdLst>
                <a:gd name="T0" fmla="*/ 65 w 195"/>
                <a:gd name="T1" fmla="*/ 115 h 218"/>
                <a:gd name="T2" fmla="*/ 65 w 195"/>
                <a:gd name="T3" fmla="*/ 104 h 218"/>
                <a:gd name="T4" fmla="*/ 63 w 195"/>
                <a:gd name="T5" fmla="*/ 91 h 218"/>
                <a:gd name="T6" fmla="*/ 61 w 195"/>
                <a:gd name="T7" fmla="*/ 68 h 218"/>
                <a:gd name="T8" fmla="*/ 58 w 195"/>
                <a:gd name="T9" fmla="*/ 54 h 218"/>
                <a:gd name="T10" fmla="*/ 53 w 195"/>
                <a:gd name="T11" fmla="*/ 54 h 218"/>
                <a:gd name="T12" fmla="*/ 44 w 195"/>
                <a:gd name="T13" fmla="*/ 54 h 218"/>
                <a:gd name="T14" fmla="*/ 32 w 195"/>
                <a:gd name="T15" fmla="*/ 37 h 218"/>
                <a:gd name="T16" fmla="*/ 32 w 195"/>
                <a:gd name="T17" fmla="*/ 18 h 218"/>
                <a:gd name="T18" fmla="*/ 32 w 195"/>
                <a:gd name="T19" fmla="*/ 6 h 218"/>
                <a:gd name="T20" fmla="*/ 18 w 195"/>
                <a:gd name="T21" fmla="*/ 0 h 218"/>
                <a:gd name="T22" fmla="*/ 18 w 195"/>
                <a:gd name="T23" fmla="*/ 0 h 218"/>
                <a:gd name="T24" fmla="*/ 18 w 195"/>
                <a:gd name="T25" fmla="*/ 2 h 218"/>
                <a:gd name="T26" fmla="*/ 16 w 195"/>
                <a:gd name="T27" fmla="*/ 6 h 218"/>
                <a:gd name="T28" fmla="*/ 14 w 195"/>
                <a:gd name="T29" fmla="*/ 12 h 218"/>
                <a:gd name="T30" fmla="*/ 12 w 195"/>
                <a:gd name="T31" fmla="*/ 18 h 218"/>
                <a:gd name="T32" fmla="*/ 8 w 195"/>
                <a:gd name="T33" fmla="*/ 29 h 218"/>
                <a:gd name="T34" fmla="*/ 6 w 195"/>
                <a:gd name="T35" fmla="*/ 39 h 218"/>
                <a:gd name="T36" fmla="*/ 2 w 195"/>
                <a:gd name="T37" fmla="*/ 52 h 218"/>
                <a:gd name="T38" fmla="*/ 2 w 195"/>
                <a:gd name="T39" fmla="*/ 54 h 218"/>
                <a:gd name="T40" fmla="*/ 0 w 195"/>
                <a:gd name="T41" fmla="*/ 54 h 218"/>
                <a:gd name="T42" fmla="*/ 0 w 195"/>
                <a:gd name="T43" fmla="*/ 54 h 21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95" h="218">
                  <a:moveTo>
                    <a:pt x="194" y="217"/>
                  </a:moveTo>
                  <a:lnTo>
                    <a:pt x="194" y="196"/>
                  </a:lnTo>
                  <a:lnTo>
                    <a:pt x="189" y="170"/>
                  </a:lnTo>
                  <a:lnTo>
                    <a:pt x="184" y="143"/>
                  </a:lnTo>
                  <a:lnTo>
                    <a:pt x="173" y="115"/>
                  </a:lnTo>
                  <a:lnTo>
                    <a:pt x="159" y="88"/>
                  </a:lnTo>
                  <a:lnTo>
                    <a:pt x="141" y="60"/>
                  </a:lnTo>
                  <a:lnTo>
                    <a:pt x="117" y="37"/>
                  </a:lnTo>
                  <a:lnTo>
                    <a:pt x="92" y="18"/>
                  </a:lnTo>
                  <a:lnTo>
                    <a:pt x="59" y="6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6" y="6"/>
                  </a:lnTo>
                  <a:lnTo>
                    <a:pt x="14" y="12"/>
                  </a:lnTo>
                  <a:lnTo>
                    <a:pt x="12" y="18"/>
                  </a:lnTo>
                  <a:lnTo>
                    <a:pt x="8" y="29"/>
                  </a:lnTo>
                  <a:lnTo>
                    <a:pt x="6" y="39"/>
                  </a:lnTo>
                  <a:lnTo>
                    <a:pt x="2" y="52"/>
                  </a:lnTo>
                  <a:lnTo>
                    <a:pt x="2" y="67"/>
                  </a:lnTo>
                  <a:lnTo>
                    <a:pt x="0" y="80"/>
                  </a:lnTo>
                  <a:lnTo>
                    <a:pt x="0" y="9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183"/>
            <p:cNvSpPr>
              <a:spLocks/>
            </p:cNvSpPr>
            <p:nvPr/>
          </p:nvSpPr>
          <p:spPr bwMode="auto">
            <a:xfrm>
              <a:off x="3218" y="1209"/>
              <a:ext cx="193" cy="225"/>
            </a:xfrm>
            <a:custGeom>
              <a:avLst/>
              <a:gdLst>
                <a:gd name="T0" fmla="*/ 118 w 194"/>
                <a:gd name="T1" fmla="*/ 427 h 223"/>
                <a:gd name="T2" fmla="*/ 114 w 194"/>
                <a:gd name="T3" fmla="*/ 390 h 223"/>
                <a:gd name="T4" fmla="*/ 108 w 194"/>
                <a:gd name="T5" fmla="*/ 355 h 223"/>
                <a:gd name="T6" fmla="*/ 97 w 194"/>
                <a:gd name="T7" fmla="*/ 304 h 223"/>
                <a:gd name="T8" fmla="*/ 97 w 194"/>
                <a:gd name="T9" fmla="*/ 244 h 223"/>
                <a:gd name="T10" fmla="*/ 97 w 194"/>
                <a:gd name="T11" fmla="*/ 194 h 223"/>
                <a:gd name="T12" fmla="*/ 97 w 194"/>
                <a:gd name="T13" fmla="*/ 156 h 223"/>
                <a:gd name="T14" fmla="*/ 97 w 194"/>
                <a:gd name="T15" fmla="*/ 131 h 223"/>
                <a:gd name="T16" fmla="*/ 75 w 194"/>
                <a:gd name="T17" fmla="*/ 35 h 223"/>
                <a:gd name="T18" fmla="*/ 46 w 194"/>
                <a:gd name="T19" fmla="*/ 16 h 223"/>
                <a:gd name="T20" fmla="*/ 13 w 194"/>
                <a:gd name="T21" fmla="*/ 0 h 223"/>
                <a:gd name="T22" fmla="*/ 13 w 194"/>
                <a:gd name="T23" fmla="*/ 0 h 223"/>
                <a:gd name="T24" fmla="*/ 13 w 194"/>
                <a:gd name="T25" fmla="*/ 1 h 223"/>
                <a:gd name="T26" fmla="*/ 8 w 194"/>
                <a:gd name="T27" fmla="*/ 7 h 223"/>
                <a:gd name="T28" fmla="*/ 6 w 194"/>
                <a:gd name="T29" fmla="*/ 16 h 223"/>
                <a:gd name="T30" fmla="*/ 4 w 194"/>
                <a:gd name="T31" fmla="*/ 26 h 223"/>
                <a:gd name="T32" fmla="*/ 2 w 194"/>
                <a:gd name="T33" fmla="*/ 41 h 223"/>
                <a:gd name="T34" fmla="*/ 0 w 194"/>
                <a:gd name="T35" fmla="*/ 131 h 223"/>
                <a:gd name="T36" fmla="*/ 0 w 194"/>
                <a:gd name="T37" fmla="*/ 148 h 223"/>
                <a:gd name="T38" fmla="*/ 0 w 194"/>
                <a:gd name="T39" fmla="*/ 165 h 223"/>
                <a:gd name="T40" fmla="*/ 4 w 194"/>
                <a:gd name="T41" fmla="*/ 198 h 223"/>
                <a:gd name="T42" fmla="*/ 8 w 194"/>
                <a:gd name="T43" fmla="*/ 232 h 223"/>
                <a:gd name="T44" fmla="*/ 118 w 194"/>
                <a:gd name="T45" fmla="*/ 427 h 22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4" h="223">
                  <a:moveTo>
                    <a:pt x="193" y="222"/>
                  </a:moveTo>
                  <a:lnTo>
                    <a:pt x="189" y="203"/>
                  </a:lnTo>
                  <a:lnTo>
                    <a:pt x="183" y="180"/>
                  </a:lnTo>
                  <a:lnTo>
                    <a:pt x="172" y="157"/>
                  </a:lnTo>
                  <a:lnTo>
                    <a:pt x="160" y="131"/>
                  </a:lnTo>
                  <a:lnTo>
                    <a:pt x="144" y="106"/>
                  </a:lnTo>
                  <a:lnTo>
                    <a:pt x="126" y="81"/>
                  </a:lnTo>
                  <a:lnTo>
                    <a:pt x="103" y="56"/>
                  </a:lnTo>
                  <a:lnTo>
                    <a:pt x="75" y="35"/>
                  </a:lnTo>
                  <a:lnTo>
                    <a:pt x="46" y="16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8" y="7"/>
                  </a:lnTo>
                  <a:lnTo>
                    <a:pt x="6" y="16"/>
                  </a:lnTo>
                  <a:lnTo>
                    <a:pt x="4" y="26"/>
                  </a:lnTo>
                  <a:lnTo>
                    <a:pt x="2" y="41"/>
                  </a:lnTo>
                  <a:lnTo>
                    <a:pt x="0" y="56"/>
                  </a:lnTo>
                  <a:lnTo>
                    <a:pt x="0" y="73"/>
                  </a:lnTo>
                  <a:lnTo>
                    <a:pt x="0" y="90"/>
                  </a:lnTo>
                  <a:lnTo>
                    <a:pt x="4" y="108"/>
                  </a:lnTo>
                  <a:lnTo>
                    <a:pt x="8" y="125"/>
                  </a:lnTo>
                  <a:lnTo>
                    <a:pt x="193" y="22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184"/>
            <p:cNvSpPr>
              <a:spLocks/>
            </p:cNvSpPr>
            <p:nvPr/>
          </p:nvSpPr>
          <p:spPr bwMode="auto">
            <a:xfrm>
              <a:off x="3218" y="1209"/>
              <a:ext cx="193" cy="225"/>
            </a:xfrm>
            <a:custGeom>
              <a:avLst/>
              <a:gdLst>
                <a:gd name="T0" fmla="*/ 118 w 194"/>
                <a:gd name="T1" fmla="*/ 427 h 223"/>
                <a:gd name="T2" fmla="*/ 114 w 194"/>
                <a:gd name="T3" fmla="*/ 390 h 223"/>
                <a:gd name="T4" fmla="*/ 108 w 194"/>
                <a:gd name="T5" fmla="*/ 355 h 223"/>
                <a:gd name="T6" fmla="*/ 97 w 194"/>
                <a:gd name="T7" fmla="*/ 304 h 223"/>
                <a:gd name="T8" fmla="*/ 97 w 194"/>
                <a:gd name="T9" fmla="*/ 244 h 223"/>
                <a:gd name="T10" fmla="*/ 97 w 194"/>
                <a:gd name="T11" fmla="*/ 194 h 223"/>
                <a:gd name="T12" fmla="*/ 97 w 194"/>
                <a:gd name="T13" fmla="*/ 156 h 223"/>
                <a:gd name="T14" fmla="*/ 97 w 194"/>
                <a:gd name="T15" fmla="*/ 131 h 223"/>
                <a:gd name="T16" fmla="*/ 75 w 194"/>
                <a:gd name="T17" fmla="*/ 35 h 223"/>
                <a:gd name="T18" fmla="*/ 46 w 194"/>
                <a:gd name="T19" fmla="*/ 16 h 223"/>
                <a:gd name="T20" fmla="*/ 13 w 194"/>
                <a:gd name="T21" fmla="*/ 0 h 223"/>
                <a:gd name="T22" fmla="*/ 13 w 194"/>
                <a:gd name="T23" fmla="*/ 0 h 223"/>
                <a:gd name="T24" fmla="*/ 13 w 194"/>
                <a:gd name="T25" fmla="*/ 1 h 223"/>
                <a:gd name="T26" fmla="*/ 8 w 194"/>
                <a:gd name="T27" fmla="*/ 7 h 223"/>
                <a:gd name="T28" fmla="*/ 6 w 194"/>
                <a:gd name="T29" fmla="*/ 16 h 223"/>
                <a:gd name="T30" fmla="*/ 4 w 194"/>
                <a:gd name="T31" fmla="*/ 26 h 223"/>
                <a:gd name="T32" fmla="*/ 2 w 194"/>
                <a:gd name="T33" fmla="*/ 41 h 223"/>
                <a:gd name="T34" fmla="*/ 0 w 194"/>
                <a:gd name="T35" fmla="*/ 131 h 223"/>
                <a:gd name="T36" fmla="*/ 0 w 194"/>
                <a:gd name="T37" fmla="*/ 148 h 223"/>
                <a:gd name="T38" fmla="*/ 0 w 194"/>
                <a:gd name="T39" fmla="*/ 165 h 223"/>
                <a:gd name="T40" fmla="*/ 4 w 194"/>
                <a:gd name="T41" fmla="*/ 198 h 223"/>
                <a:gd name="T42" fmla="*/ 8 w 194"/>
                <a:gd name="T43" fmla="*/ 232 h 22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94" h="223">
                  <a:moveTo>
                    <a:pt x="193" y="222"/>
                  </a:moveTo>
                  <a:lnTo>
                    <a:pt x="189" y="203"/>
                  </a:lnTo>
                  <a:lnTo>
                    <a:pt x="183" y="180"/>
                  </a:lnTo>
                  <a:lnTo>
                    <a:pt x="172" y="157"/>
                  </a:lnTo>
                  <a:lnTo>
                    <a:pt x="160" y="131"/>
                  </a:lnTo>
                  <a:lnTo>
                    <a:pt x="144" y="106"/>
                  </a:lnTo>
                  <a:lnTo>
                    <a:pt x="126" y="81"/>
                  </a:lnTo>
                  <a:lnTo>
                    <a:pt x="103" y="56"/>
                  </a:lnTo>
                  <a:lnTo>
                    <a:pt x="75" y="35"/>
                  </a:lnTo>
                  <a:lnTo>
                    <a:pt x="46" y="16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8" y="7"/>
                  </a:lnTo>
                  <a:lnTo>
                    <a:pt x="6" y="16"/>
                  </a:lnTo>
                  <a:lnTo>
                    <a:pt x="4" y="26"/>
                  </a:lnTo>
                  <a:lnTo>
                    <a:pt x="2" y="41"/>
                  </a:lnTo>
                  <a:lnTo>
                    <a:pt x="0" y="56"/>
                  </a:lnTo>
                  <a:lnTo>
                    <a:pt x="0" y="73"/>
                  </a:lnTo>
                  <a:lnTo>
                    <a:pt x="0" y="90"/>
                  </a:lnTo>
                  <a:lnTo>
                    <a:pt x="4" y="108"/>
                  </a:lnTo>
                  <a:lnTo>
                    <a:pt x="8" y="1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85"/>
            <p:cNvSpPr>
              <a:spLocks/>
            </p:cNvSpPr>
            <p:nvPr/>
          </p:nvSpPr>
          <p:spPr bwMode="auto">
            <a:xfrm>
              <a:off x="3055" y="1195"/>
              <a:ext cx="231" cy="158"/>
            </a:xfrm>
            <a:custGeom>
              <a:avLst/>
              <a:gdLst>
                <a:gd name="T0" fmla="*/ 156 w 232"/>
                <a:gd name="T1" fmla="*/ 64 h 160"/>
                <a:gd name="T2" fmla="*/ 152 w 232"/>
                <a:gd name="T3" fmla="*/ 57 h 160"/>
                <a:gd name="T4" fmla="*/ 143 w 232"/>
                <a:gd name="T5" fmla="*/ 49 h 160"/>
                <a:gd name="T6" fmla="*/ 139 w 232"/>
                <a:gd name="T7" fmla="*/ 40 h 160"/>
                <a:gd name="T8" fmla="*/ 130 w 232"/>
                <a:gd name="T9" fmla="*/ 40 h 160"/>
                <a:gd name="T10" fmla="*/ 123 w 232"/>
                <a:gd name="T11" fmla="*/ 40 h 160"/>
                <a:gd name="T12" fmla="*/ 116 w 232"/>
                <a:gd name="T13" fmla="*/ 40 h 160"/>
                <a:gd name="T14" fmla="*/ 116 w 232"/>
                <a:gd name="T15" fmla="*/ 40 h 160"/>
                <a:gd name="T16" fmla="*/ 116 w 232"/>
                <a:gd name="T17" fmla="*/ 40 h 160"/>
                <a:gd name="T18" fmla="*/ 116 w 232"/>
                <a:gd name="T19" fmla="*/ 40 h 160"/>
                <a:gd name="T20" fmla="*/ 116 w 232"/>
                <a:gd name="T21" fmla="*/ 40 h 160"/>
                <a:gd name="T22" fmla="*/ 116 w 232"/>
                <a:gd name="T23" fmla="*/ 40 h 160"/>
                <a:gd name="T24" fmla="*/ 116 w 232"/>
                <a:gd name="T25" fmla="*/ 33 h 160"/>
                <a:gd name="T26" fmla="*/ 116 w 232"/>
                <a:gd name="T27" fmla="*/ 27 h 160"/>
                <a:gd name="T28" fmla="*/ 104 w 232"/>
                <a:gd name="T29" fmla="*/ 20 h 160"/>
                <a:gd name="T30" fmla="*/ 90 w 232"/>
                <a:gd name="T31" fmla="*/ 14 h 160"/>
                <a:gd name="T32" fmla="*/ 75 w 232"/>
                <a:gd name="T33" fmla="*/ 10 h 160"/>
                <a:gd name="T34" fmla="*/ 60 w 232"/>
                <a:gd name="T35" fmla="*/ 6 h 160"/>
                <a:gd name="T36" fmla="*/ 46 w 232"/>
                <a:gd name="T37" fmla="*/ 4 h 160"/>
                <a:gd name="T38" fmla="*/ 30 w 232"/>
                <a:gd name="T39" fmla="*/ 2 h 160"/>
                <a:gd name="T40" fmla="*/ 18 w 232"/>
                <a:gd name="T41" fmla="*/ 0 h 160"/>
                <a:gd name="T42" fmla="*/ 5 w 232"/>
                <a:gd name="T43" fmla="*/ 0 h 160"/>
                <a:gd name="T44" fmla="*/ 5 w 232"/>
                <a:gd name="T45" fmla="*/ 0 h 160"/>
                <a:gd name="T46" fmla="*/ 4 w 232"/>
                <a:gd name="T47" fmla="*/ 2 h 160"/>
                <a:gd name="T48" fmla="*/ 4 w 232"/>
                <a:gd name="T49" fmla="*/ 6 h 160"/>
                <a:gd name="T50" fmla="*/ 2 w 232"/>
                <a:gd name="T51" fmla="*/ 12 h 160"/>
                <a:gd name="T52" fmla="*/ 2 w 232"/>
                <a:gd name="T53" fmla="*/ 20 h 160"/>
                <a:gd name="T54" fmla="*/ 0 w 232"/>
                <a:gd name="T55" fmla="*/ 29 h 160"/>
                <a:gd name="T56" fmla="*/ 0 w 232"/>
                <a:gd name="T57" fmla="*/ 40 h 160"/>
                <a:gd name="T58" fmla="*/ 0 w 232"/>
                <a:gd name="T59" fmla="*/ 40 h 160"/>
                <a:gd name="T60" fmla="*/ 2 w 232"/>
                <a:gd name="T61" fmla="*/ 40 h 160"/>
                <a:gd name="T62" fmla="*/ 4 w 232"/>
                <a:gd name="T63" fmla="*/ 40 h 160"/>
                <a:gd name="T64" fmla="*/ 7 w 232"/>
                <a:gd name="T65" fmla="*/ 40 h 160"/>
                <a:gd name="T66" fmla="*/ 156 w 232"/>
                <a:gd name="T67" fmla="*/ 64 h 1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32" h="160">
                  <a:moveTo>
                    <a:pt x="231" y="159"/>
                  </a:moveTo>
                  <a:lnTo>
                    <a:pt x="227" y="144"/>
                  </a:lnTo>
                  <a:lnTo>
                    <a:pt x="218" y="128"/>
                  </a:lnTo>
                  <a:lnTo>
                    <a:pt x="214" y="112"/>
                  </a:lnTo>
                  <a:lnTo>
                    <a:pt x="205" y="100"/>
                  </a:lnTo>
                  <a:lnTo>
                    <a:pt x="198" y="87"/>
                  </a:lnTo>
                  <a:lnTo>
                    <a:pt x="189" y="77"/>
                  </a:lnTo>
                  <a:lnTo>
                    <a:pt x="180" y="66"/>
                  </a:lnTo>
                  <a:lnTo>
                    <a:pt x="170" y="59"/>
                  </a:lnTo>
                  <a:lnTo>
                    <a:pt x="159" y="50"/>
                  </a:lnTo>
                  <a:lnTo>
                    <a:pt x="147" y="41"/>
                  </a:lnTo>
                  <a:lnTo>
                    <a:pt x="132" y="33"/>
                  </a:lnTo>
                  <a:lnTo>
                    <a:pt x="119" y="27"/>
                  </a:lnTo>
                  <a:lnTo>
                    <a:pt x="104" y="20"/>
                  </a:lnTo>
                  <a:lnTo>
                    <a:pt x="90" y="14"/>
                  </a:lnTo>
                  <a:lnTo>
                    <a:pt x="75" y="10"/>
                  </a:lnTo>
                  <a:lnTo>
                    <a:pt x="60" y="6"/>
                  </a:lnTo>
                  <a:lnTo>
                    <a:pt x="46" y="4"/>
                  </a:lnTo>
                  <a:lnTo>
                    <a:pt x="30" y="2"/>
                  </a:lnTo>
                  <a:lnTo>
                    <a:pt x="18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2" y="12"/>
                  </a:lnTo>
                  <a:lnTo>
                    <a:pt x="2" y="20"/>
                  </a:lnTo>
                  <a:lnTo>
                    <a:pt x="0" y="29"/>
                  </a:lnTo>
                  <a:lnTo>
                    <a:pt x="0" y="41"/>
                  </a:lnTo>
                  <a:lnTo>
                    <a:pt x="0" y="52"/>
                  </a:lnTo>
                  <a:lnTo>
                    <a:pt x="2" y="62"/>
                  </a:lnTo>
                  <a:lnTo>
                    <a:pt x="4" y="75"/>
                  </a:lnTo>
                  <a:lnTo>
                    <a:pt x="7" y="85"/>
                  </a:lnTo>
                  <a:lnTo>
                    <a:pt x="231" y="15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86"/>
            <p:cNvSpPr>
              <a:spLocks/>
            </p:cNvSpPr>
            <p:nvPr/>
          </p:nvSpPr>
          <p:spPr bwMode="auto">
            <a:xfrm>
              <a:off x="3055" y="1195"/>
              <a:ext cx="231" cy="158"/>
            </a:xfrm>
            <a:custGeom>
              <a:avLst/>
              <a:gdLst>
                <a:gd name="T0" fmla="*/ 156 w 232"/>
                <a:gd name="T1" fmla="*/ 64 h 160"/>
                <a:gd name="T2" fmla="*/ 152 w 232"/>
                <a:gd name="T3" fmla="*/ 57 h 160"/>
                <a:gd name="T4" fmla="*/ 143 w 232"/>
                <a:gd name="T5" fmla="*/ 49 h 160"/>
                <a:gd name="T6" fmla="*/ 139 w 232"/>
                <a:gd name="T7" fmla="*/ 40 h 160"/>
                <a:gd name="T8" fmla="*/ 130 w 232"/>
                <a:gd name="T9" fmla="*/ 40 h 160"/>
                <a:gd name="T10" fmla="*/ 123 w 232"/>
                <a:gd name="T11" fmla="*/ 40 h 160"/>
                <a:gd name="T12" fmla="*/ 116 w 232"/>
                <a:gd name="T13" fmla="*/ 40 h 160"/>
                <a:gd name="T14" fmla="*/ 116 w 232"/>
                <a:gd name="T15" fmla="*/ 40 h 160"/>
                <a:gd name="T16" fmla="*/ 116 w 232"/>
                <a:gd name="T17" fmla="*/ 40 h 160"/>
                <a:gd name="T18" fmla="*/ 116 w 232"/>
                <a:gd name="T19" fmla="*/ 40 h 160"/>
                <a:gd name="T20" fmla="*/ 116 w 232"/>
                <a:gd name="T21" fmla="*/ 40 h 160"/>
                <a:gd name="T22" fmla="*/ 116 w 232"/>
                <a:gd name="T23" fmla="*/ 40 h 160"/>
                <a:gd name="T24" fmla="*/ 116 w 232"/>
                <a:gd name="T25" fmla="*/ 33 h 160"/>
                <a:gd name="T26" fmla="*/ 116 w 232"/>
                <a:gd name="T27" fmla="*/ 27 h 160"/>
                <a:gd name="T28" fmla="*/ 104 w 232"/>
                <a:gd name="T29" fmla="*/ 20 h 160"/>
                <a:gd name="T30" fmla="*/ 90 w 232"/>
                <a:gd name="T31" fmla="*/ 14 h 160"/>
                <a:gd name="T32" fmla="*/ 75 w 232"/>
                <a:gd name="T33" fmla="*/ 10 h 160"/>
                <a:gd name="T34" fmla="*/ 60 w 232"/>
                <a:gd name="T35" fmla="*/ 6 h 160"/>
                <a:gd name="T36" fmla="*/ 46 w 232"/>
                <a:gd name="T37" fmla="*/ 4 h 160"/>
                <a:gd name="T38" fmla="*/ 30 w 232"/>
                <a:gd name="T39" fmla="*/ 2 h 160"/>
                <a:gd name="T40" fmla="*/ 18 w 232"/>
                <a:gd name="T41" fmla="*/ 0 h 160"/>
                <a:gd name="T42" fmla="*/ 5 w 232"/>
                <a:gd name="T43" fmla="*/ 0 h 160"/>
                <a:gd name="T44" fmla="*/ 5 w 232"/>
                <a:gd name="T45" fmla="*/ 0 h 160"/>
                <a:gd name="T46" fmla="*/ 4 w 232"/>
                <a:gd name="T47" fmla="*/ 2 h 160"/>
                <a:gd name="T48" fmla="*/ 4 w 232"/>
                <a:gd name="T49" fmla="*/ 6 h 160"/>
                <a:gd name="T50" fmla="*/ 2 w 232"/>
                <a:gd name="T51" fmla="*/ 12 h 160"/>
                <a:gd name="T52" fmla="*/ 2 w 232"/>
                <a:gd name="T53" fmla="*/ 20 h 160"/>
                <a:gd name="T54" fmla="*/ 0 w 232"/>
                <a:gd name="T55" fmla="*/ 29 h 160"/>
                <a:gd name="T56" fmla="*/ 0 w 232"/>
                <a:gd name="T57" fmla="*/ 40 h 160"/>
                <a:gd name="T58" fmla="*/ 0 w 232"/>
                <a:gd name="T59" fmla="*/ 40 h 160"/>
                <a:gd name="T60" fmla="*/ 2 w 232"/>
                <a:gd name="T61" fmla="*/ 40 h 160"/>
                <a:gd name="T62" fmla="*/ 4 w 232"/>
                <a:gd name="T63" fmla="*/ 40 h 160"/>
                <a:gd name="T64" fmla="*/ 7 w 232"/>
                <a:gd name="T65" fmla="*/ 40 h 16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32" h="160">
                  <a:moveTo>
                    <a:pt x="231" y="159"/>
                  </a:moveTo>
                  <a:lnTo>
                    <a:pt x="227" y="144"/>
                  </a:lnTo>
                  <a:lnTo>
                    <a:pt x="218" y="128"/>
                  </a:lnTo>
                  <a:lnTo>
                    <a:pt x="214" y="112"/>
                  </a:lnTo>
                  <a:lnTo>
                    <a:pt x="205" y="100"/>
                  </a:lnTo>
                  <a:lnTo>
                    <a:pt x="198" y="87"/>
                  </a:lnTo>
                  <a:lnTo>
                    <a:pt x="189" y="77"/>
                  </a:lnTo>
                  <a:lnTo>
                    <a:pt x="180" y="66"/>
                  </a:lnTo>
                  <a:lnTo>
                    <a:pt x="170" y="59"/>
                  </a:lnTo>
                  <a:lnTo>
                    <a:pt x="159" y="50"/>
                  </a:lnTo>
                  <a:lnTo>
                    <a:pt x="147" y="41"/>
                  </a:lnTo>
                  <a:lnTo>
                    <a:pt x="132" y="33"/>
                  </a:lnTo>
                  <a:lnTo>
                    <a:pt x="119" y="27"/>
                  </a:lnTo>
                  <a:lnTo>
                    <a:pt x="104" y="20"/>
                  </a:lnTo>
                  <a:lnTo>
                    <a:pt x="90" y="14"/>
                  </a:lnTo>
                  <a:lnTo>
                    <a:pt x="75" y="10"/>
                  </a:lnTo>
                  <a:lnTo>
                    <a:pt x="60" y="6"/>
                  </a:lnTo>
                  <a:lnTo>
                    <a:pt x="46" y="4"/>
                  </a:lnTo>
                  <a:lnTo>
                    <a:pt x="30" y="2"/>
                  </a:lnTo>
                  <a:lnTo>
                    <a:pt x="18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2" y="12"/>
                  </a:lnTo>
                  <a:lnTo>
                    <a:pt x="2" y="20"/>
                  </a:lnTo>
                  <a:lnTo>
                    <a:pt x="0" y="29"/>
                  </a:lnTo>
                  <a:lnTo>
                    <a:pt x="0" y="41"/>
                  </a:lnTo>
                  <a:lnTo>
                    <a:pt x="0" y="52"/>
                  </a:lnTo>
                  <a:lnTo>
                    <a:pt x="2" y="62"/>
                  </a:lnTo>
                  <a:lnTo>
                    <a:pt x="4" y="75"/>
                  </a:lnTo>
                  <a:lnTo>
                    <a:pt x="7" y="8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87"/>
            <p:cNvSpPr>
              <a:spLocks/>
            </p:cNvSpPr>
            <p:nvPr/>
          </p:nvSpPr>
          <p:spPr bwMode="auto">
            <a:xfrm>
              <a:off x="3722" y="1693"/>
              <a:ext cx="112" cy="385"/>
            </a:xfrm>
            <a:custGeom>
              <a:avLst/>
              <a:gdLst>
                <a:gd name="T0" fmla="*/ 56 w 113"/>
                <a:gd name="T1" fmla="*/ 384 h 385"/>
                <a:gd name="T2" fmla="*/ 56 w 113"/>
                <a:gd name="T3" fmla="*/ 363 h 385"/>
                <a:gd name="T4" fmla="*/ 56 w 113"/>
                <a:gd name="T5" fmla="*/ 333 h 385"/>
                <a:gd name="T6" fmla="*/ 56 w 113"/>
                <a:gd name="T7" fmla="*/ 298 h 385"/>
                <a:gd name="T8" fmla="*/ 56 w 113"/>
                <a:gd name="T9" fmla="*/ 257 h 385"/>
                <a:gd name="T10" fmla="*/ 56 w 113"/>
                <a:gd name="T11" fmla="*/ 216 h 385"/>
                <a:gd name="T12" fmla="*/ 56 w 113"/>
                <a:gd name="T13" fmla="*/ 170 h 385"/>
                <a:gd name="T14" fmla="*/ 56 w 113"/>
                <a:gd name="T15" fmla="*/ 123 h 385"/>
                <a:gd name="T16" fmla="*/ 56 w 113"/>
                <a:gd name="T17" fmla="*/ 80 h 385"/>
                <a:gd name="T18" fmla="*/ 56 w 113"/>
                <a:gd name="T19" fmla="*/ 37 h 385"/>
                <a:gd name="T20" fmla="*/ 56 w 113"/>
                <a:gd name="T21" fmla="*/ 0 h 385"/>
                <a:gd name="T22" fmla="*/ 56 w 113"/>
                <a:gd name="T23" fmla="*/ 0 h 385"/>
                <a:gd name="T24" fmla="*/ 56 w 113"/>
                <a:gd name="T25" fmla="*/ 0 h 385"/>
                <a:gd name="T26" fmla="*/ 56 w 113"/>
                <a:gd name="T27" fmla="*/ 6 h 385"/>
                <a:gd name="T28" fmla="*/ 50 w 113"/>
                <a:gd name="T29" fmla="*/ 12 h 385"/>
                <a:gd name="T30" fmla="*/ 43 w 113"/>
                <a:gd name="T31" fmla="*/ 25 h 385"/>
                <a:gd name="T32" fmla="*/ 36 w 113"/>
                <a:gd name="T33" fmla="*/ 37 h 385"/>
                <a:gd name="T34" fmla="*/ 25 w 113"/>
                <a:gd name="T35" fmla="*/ 54 h 385"/>
                <a:gd name="T36" fmla="*/ 17 w 113"/>
                <a:gd name="T37" fmla="*/ 73 h 385"/>
                <a:gd name="T38" fmla="*/ 8 w 113"/>
                <a:gd name="T39" fmla="*/ 94 h 385"/>
                <a:gd name="T40" fmla="*/ 4 w 113"/>
                <a:gd name="T41" fmla="*/ 115 h 385"/>
                <a:gd name="T42" fmla="*/ 0 w 113"/>
                <a:gd name="T43" fmla="*/ 140 h 385"/>
                <a:gd name="T44" fmla="*/ 56 w 113"/>
                <a:gd name="T45" fmla="*/ 384 h 38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13" h="385">
                  <a:moveTo>
                    <a:pt x="77" y="384"/>
                  </a:moveTo>
                  <a:lnTo>
                    <a:pt x="84" y="363"/>
                  </a:lnTo>
                  <a:lnTo>
                    <a:pt x="93" y="333"/>
                  </a:lnTo>
                  <a:lnTo>
                    <a:pt x="98" y="298"/>
                  </a:lnTo>
                  <a:lnTo>
                    <a:pt x="105" y="257"/>
                  </a:lnTo>
                  <a:lnTo>
                    <a:pt x="109" y="216"/>
                  </a:lnTo>
                  <a:lnTo>
                    <a:pt x="112" y="170"/>
                  </a:lnTo>
                  <a:lnTo>
                    <a:pt x="107" y="123"/>
                  </a:lnTo>
                  <a:lnTo>
                    <a:pt x="98" y="80"/>
                  </a:lnTo>
                  <a:lnTo>
                    <a:pt x="86" y="37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57" y="6"/>
                  </a:lnTo>
                  <a:lnTo>
                    <a:pt x="50" y="12"/>
                  </a:lnTo>
                  <a:lnTo>
                    <a:pt x="43" y="25"/>
                  </a:lnTo>
                  <a:lnTo>
                    <a:pt x="36" y="37"/>
                  </a:lnTo>
                  <a:lnTo>
                    <a:pt x="25" y="54"/>
                  </a:lnTo>
                  <a:lnTo>
                    <a:pt x="17" y="73"/>
                  </a:lnTo>
                  <a:lnTo>
                    <a:pt x="8" y="94"/>
                  </a:lnTo>
                  <a:lnTo>
                    <a:pt x="4" y="115"/>
                  </a:lnTo>
                  <a:lnTo>
                    <a:pt x="0" y="140"/>
                  </a:lnTo>
                  <a:lnTo>
                    <a:pt x="77" y="38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88"/>
            <p:cNvSpPr>
              <a:spLocks/>
            </p:cNvSpPr>
            <p:nvPr/>
          </p:nvSpPr>
          <p:spPr bwMode="auto">
            <a:xfrm>
              <a:off x="3722" y="1693"/>
              <a:ext cx="112" cy="385"/>
            </a:xfrm>
            <a:custGeom>
              <a:avLst/>
              <a:gdLst>
                <a:gd name="T0" fmla="*/ 56 w 113"/>
                <a:gd name="T1" fmla="*/ 384 h 385"/>
                <a:gd name="T2" fmla="*/ 56 w 113"/>
                <a:gd name="T3" fmla="*/ 363 h 385"/>
                <a:gd name="T4" fmla="*/ 56 w 113"/>
                <a:gd name="T5" fmla="*/ 333 h 385"/>
                <a:gd name="T6" fmla="*/ 56 w 113"/>
                <a:gd name="T7" fmla="*/ 298 h 385"/>
                <a:gd name="T8" fmla="*/ 56 w 113"/>
                <a:gd name="T9" fmla="*/ 257 h 385"/>
                <a:gd name="T10" fmla="*/ 56 w 113"/>
                <a:gd name="T11" fmla="*/ 216 h 385"/>
                <a:gd name="T12" fmla="*/ 56 w 113"/>
                <a:gd name="T13" fmla="*/ 170 h 385"/>
                <a:gd name="T14" fmla="*/ 56 w 113"/>
                <a:gd name="T15" fmla="*/ 123 h 385"/>
                <a:gd name="T16" fmla="*/ 56 w 113"/>
                <a:gd name="T17" fmla="*/ 80 h 385"/>
                <a:gd name="T18" fmla="*/ 56 w 113"/>
                <a:gd name="T19" fmla="*/ 37 h 385"/>
                <a:gd name="T20" fmla="*/ 56 w 113"/>
                <a:gd name="T21" fmla="*/ 0 h 385"/>
                <a:gd name="T22" fmla="*/ 56 w 113"/>
                <a:gd name="T23" fmla="*/ 0 h 385"/>
                <a:gd name="T24" fmla="*/ 56 w 113"/>
                <a:gd name="T25" fmla="*/ 0 h 385"/>
                <a:gd name="T26" fmla="*/ 56 w 113"/>
                <a:gd name="T27" fmla="*/ 6 h 385"/>
                <a:gd name="T28" fmla="*/ 50 w 113"/>
                <a:gd name="T29" fmla="*/ 12 h 385"/>
                <a:gd name="T30" fmla="*/ 43 w 113"/>
                <a:gd name="T31" fmla="*/ 25 h 385"/>
                <a:gd name="T32" fmla="*/ 36 w 113"/>
                <a:gd name="T33" fmla="*/ 37 h 385"/>
                <a:gd name="T34" fmla="*/ 25 w 113"/>
                <a:gd name="T35" fmla="*/ 54 h 385"/>
                <a:gd name="T36" fmla="*/ 17 w 113"/>
                <a:gd name="T37" fmla="*/ 73 h 385"/>
                <a:gd name="T38" fmla="*/ 8 w 113"/>
                <a:gd name="T39" fmla="*/ 94 h 385"/>
                <a:gd name="T40" fmla="*/ 4 w 113"/>
                <a:gd name="T41" fmla="*/ 115 h 385"/>
                <a:gd name="T42" fmla="*/ 0 w 113"/>
                <a:gd name="T43" fmla="*/ 140 h 3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13" h="385">
                  <a:moveTo>
                    <a:pt x="77" y="384"/>
                  </a:moveTo>
                  <a:lnTo>
                    <a:pt x="84" y="363"/>
                  </a:lnTo>
                  <a:lnTo>
                    <a:pt x="93" y="333"/>
                  </a:lnTo>
                  <a:lnTo>
                    <a:pt x="98" y="298"/>
                  </a:lnTo>
                  <a:lnTo>
                    <a:pt x="105" y="257"/>
                  </a:lnTo>
                  <a:lnTo>
                    <a:pt x="109" y="216"/>
                  </a:lnTo>
                  <a:lnTo>
                    <a:pt x="112" y="170"/>
                  </a:lnTo>
                  <a:lnTo>
                    <a:pt x="107" y="123"/>
                  </a:lnTo>
                  <a:lnTo>
                    <a:pt x="98" y="80"/>
                  </a:lnTo>
                  <a:lnTo>
                    <a:pt x="86" y="37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57" y="6"/>
                  </a:lnTo>
                  <a:lnTo>
                    <a:pt x="50" y="12"/>
                  </a:lnTo>
                  <a:lnTo>
                    <a:pt x="43" y="25"/>
                  </a:lnTo>
                  <a:lnTo>
                    <a:pt x="36" y="37"/>
                  </a:lnTo>
                  <a:lnTo>
                    <a:pt x="25" y="54"/>
                  </a:lnTo>
                  <a:lnTo>
                    <a:pt x="17" y="73"/>
                  </a:lnTo>
                  <a:lnTo>
                    <a:pt x="8" y="94"/>
                  </a:lnTo>
                  <a:lnTo>
                    <a:pt x="4" y="115"/>
                  </a:lnTo>
                  <a:lnTo>
                    <a:pt x="0" y="14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89"/>
            <p:cNvSpPr>
              <a:spLocks/>
            </p:cNvSpPr>
            <p:nvPr/>
          </p:nvSpPr>
          <p:spPr bwMode="auto">
            <a:xfrm>
              <a:off x="3612" y="1530"/>
              <a:ext cx="154" cy="331"/>
            </a:xfrm>
            <a:custGeom>
              <a:avLst/>
              <a:gdLst>
                <a:gd name="T0" fmla="*/ 613 w 151"/>
                <a:gd name="T1" fmla="*/ 330 h 331"/>
                <a:gd name="T2" fmla="*/ 628 w 151"/>
                <a:gd name="T3" fmla="*/ 309 h 331"/>
                <a:gd name="T4" fmla="*/ 637 w 151"/>
                <a:gd name="T5" fmla="*/ 280 h 331"/>
                <a:gd name="T6" fmla="*/ 650 w 151"/>
                <a:gd name="T7" fmla="*/ 248 h 331"/>
                <a:gd name="T8" fmla="*/ 650 w 151"/>
                <a:gd name="T9" fmla="*/ 212 h 331"/>
                <a:gd name="T10" fmla="*/ 628 w 151"/>
                <a:gd name="T11" fmla="*/ 174 h 331"/>
                <a:gd name="T12" fmla="*/ 611 w 151"/>
                <a:gd name="T13" fmla="*/ 136 h 331"/>
                <a:gd name="T14" fmla="*/ 567 w 151"/>
                <a:gd name="T15" fmla="*/ 99 h 331"/>
                <a:gd name="T16" fmla="*/ 494 w 151"/>
                <a:gd name="T17" fmla="*/ 62 h 331"/>
                <a:gd name="T18" fmla="*/ 398 w 151"/>
                <a:gd name="T19" fmla="*/ 29 h 331"/>
                <a:gd name="T20" fmla="*/ 285 w 151"/>
                <a:gd name="T21" fmla="*/ 0 h 331"/>
                <a:gd name="T22" fmla="*/ 285 w 151"/>
                <a:gd name="T23" fmla="*/ 0 h 331"/>
                <a:gd name="T24" fmla="*/ 274 w 151"/>
                <a:gd name="T25" fmla="*/ 0 h 331"/>
                <a:gd name="T26" fmla="*/ 254 w 151"/>
                <a:gd name="T27" fmla="*/ 4 h 331"/>
                <a:gd name="T28" fmla="*/ 225 w 151"/>
                <a:gd name="T29" fmla="*/ 11 h 331"/>
                <a:gd name="T30" fmla="*/ 181 w 151"/>
                <a:gd name="T31" fmla="*/ 16 h 331"/>
                <a:gd name="T32" fmla="*/ 156 w 151"/>
                <a:gd name="T33" fmla="*/ 27 h 331"/>
                <a:gd name="T34" fmla="*/ 25 w 151"/>
                <a:gd name="T35" fmla="*/ 37 h 331"/>
                <a:gd name="T36" fmla="*/ 16 w 151"/>
                <a:gd name="T37" fmla="*/ 50 h 331"/>
                <a:gd name="T38" fmla="*/ 8 w 151"/>
                <a:gd name="T39" fmla="*/ 62 h 331"/>
                <a:gd name="T40" fmla="*/ 4 w 151"/>
                <a:gd name="T41" fmla="*/ 75 h 331"/>
                <a:gd name="T42" fmla="*/ 0 w 151"/>
                <a:gd name="T43" fmla="*/ 88 h 331"/>
                <a:gd name="T44" fmla="*/ 613 w 151"/>
                <a:gd name="T45" fmla="*/ 330 h 33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51" h="331">
                  <a:moveTo>
                    <a:pt x="141" y="330"/>
                  </a:moveTo>
                  <a:lnTo>
                    <a:pt x="145" y="309"/>
                  </a:lnTo>
                  <a:lnTo>
                    <a:pt x="147" y="280"/>
                  </a:lnTo>
                  <a:lnTo>
                    <a:pt x="150" y="248"/>
                  </a:lnTo>
                  <a:lnTo>
                    <a:pt x="150" y="212"/>
                  </a:lnTo>
                  <a:lnTo>
                    <a:pt x="145" y="174"/>
                  </a:lnTo>
                  <a:lnTo>
                    <a:pt x="140" y="136"/>
                  </a:lnTo>
                  <a:lnTo>
                    <a:pt x="129" y="99"/>
                  </a:lnTo>
                  <a:lnTo>
                    <a:pt x="114" y="62"/>
                  </a:lnTo>
                  <a:lnTo>
                    <a:pt x="92" y="29"/>
                  </a:lnTo>
                  <a:lnTo>
                    <a:pt x="67" y="0"/>
                  </a:lnTo>
                  <a:lnTo>
                    <a:pt x="65" y="0"/>
                  </a:lnTo>
                  <a:lnTo>
                    <a:pt x="61" y="4"/>
                  </a:lnTo>
                  <a:lnTo>
                    <a:pt x="55" y="11"/>
                  </a:lnTo>
                  <a:lnTo>
                    <a:pt x="44" y="16"/>
                  </a:lnTo>
                  <a:lnTo>
                    <a:pt x="36" y="27"/>
                  </a:lnTo>
                  <a:lnTo>
                    <a:pt x="25" y="37"/>
                  </a:lnTo>
                  <a:lnTo>
                    <a:pt x="16" y="50"/>
                  </a:lnTo>
                  <a:lnTo>
                    <a:pt x="8" y="62"/>
                  </a:lnTo>
                  <a:lnTo>
                    <a:pt x="4" y="75"/>
                  </a:lnTo>
                  <a:lnTo>
                    <a:pt x="0" y="88"/>
                  </a:lnTo>
                  <a:lnTo>
                    <a:pt x="141" y="33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90"/>
            <p:cNvSpPr>
              <a:spLocks/>
            </p:cNvSpPr>
            <p:nvPr/>
          </p:nvSpPr>
          <p:spPr bwMode="auto">
            <a:xfrm>
              <a:off x="3612" y="1530"/>
              <a:ext cx="154" cy="331"/>
            </a:xfrm>
            <a:custGeom>
              <a:avLst/>
              <a:gdLst>
                <a:gd name="T0" fmla="*/ 613 w 151"/>
                <a:gd name="T1" fmla="*/ 330 h 331"/>
                <a:gd name="T2" fmla="*/ 628 w 151"/>
                <a:gd name="T3" fmla="*/ 309 h 331"/>
                <a:gd name="T4" fmla="*/ 637 w 151"/>
                <a:gd name="T5" fmla="*/ 280 h 331"/>
                <a:gd name="T6" fmla="*/ 650 w 151"/>
                <a:gd name="T7" fmla="*/ 248 h 331"/>
                <a:gd name="T8" fmla="*/ 650 w 151"/>
                <a:gd name="T9" fmla="*/ 212 h 331"/>
                <a:gd name="T10" fmla="*/ 628 w 151"/>
                <a:gd name="T11" fmla="*/ 174 h 331"/>
                <a:gd name="T12" fmla="*/ 611 w 151"/>
                <a:gd name="T13" fmla="*/ 136 h 331"/>
                <a:gd name="T14" fmla="*/ 567 w 151"/>
                <a:gd name="T15" fmla="*/ 99 h 331"/>
                <a:gd name="T16" fmla="*/ 494 w 151"/>
                <a:gd name="T17" fmla="*/ 62 h 331"/>
                <a:gd name="T18" fmla="*/ 398 w 151"/>
                <a:gd name="T19" fmla="*/ 29 h 331"/>
                <a:gd name="T20" fmla="*/ 285 w 151"/>
                <a:gd name="T21" fmla="*/ 0 h 331"/>
                <a:gd name="T22" fmla="*/ 285 w 151"/>
                <a:gd name="T23" fmla="*/ 0 h 331"/>
                <a:gd name="T24" fmla="*/ 274 w 151"/>
                <a:gd name="T25" fmla="*/ 0 h 331"/>
                <a:gd name="T26" fmla="*/ 254 w 151"/>
                <a:gd name="T27" fmla="*/ 4 h 331"/>
                <a:gd name="T28" fmla="*/ 225 w 151"/>
                <a:gd name="T29" fmla="*/ 11 h 331"/>
                <a:gd name="T30" fmla="*/ 181 w 151"/>
                <a:gd name="T31" fmla="*/ 16 h 331"/>
                <a:gd name="T32" fmla="*/ 156 w 151"/>
                <a:gd name="T33" fmla="*/ 27 h 331"/>
                <a:gd name="T34" fmla="*/ 25 w 151"/>
                <a:gd name="T35" fmla="*/ 37 h 331"/>
                <a:gd name="T36" fmla="*/ 16 w 151"/>
                <a:gd name="T37" fmla="*/ 50 h 331"/>
                <a:gd name="T38" fmla="*/ 8 w 151"/>
                <a:gd name="T39" fmla="*/ 62 h 331"/>
                <a:gd name="T40" fmla="*/ 4 w 151"/>
                <a:gd name="T41" fmla="*/ 75 h 331"/>
                <a:gd name="T42" fmla="*/ 0 w 151"/>
                <a:gd name="T43" fmla="*/ 88 h 33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1" h="331">
                  <a:moveTo>
                    <a:pt x="141" y="330"/>
                  </a:moveTo>
                  <a:lnTo>
                    <a:pt x="145" y="309"/>
                  </a:lnTo>
                  <a:lnTo>
                    <a:pt x="147" y="280"/>
                  </a:lnTo>
                  <a:lnTo>
                    <a:pt x="150" y="248"/>
                  </a:lnTo>
                  <a:lnTo>
                    <a:pt x="150" y="212"/>
                  </a:lnTo>
                  <a:lnTo>
                    <a:pt x="145" y="174"/>
                  </a:lnTo>
                  <a:lnTo>
                    <a:pt x="140" y="136"/>
                  </a:lnTo>
                  <a:lnTo>
                    <a:pt x="129" y="99"/>
                  </a:lnTo>
                  <a:lnTo>
                    <a:pt x="114" y="62"/>
                  </a:lnTo>
                  <a:lnTo>
                    <a:pt x="92" y="29"/>
                  </a:lnTo>
                  <a:lnTo>
                    <a:pt x="67" y="0"/>
                  </a:lnTo>
                  <a:lnTo>
                    <a:pt x="65" y="0"/>
                  </a:lnTo>
                  <a:lnTo>
                    <a:pt x="61" y="4"/>
                  </a:lnTo>
                  <a:lnTo>
                    <a:pt x="55" y="11"/>
                  </a:lnTo>
                  <a:lnTo>
                    <a:pt x="44" y="16"/>
                  </a:lnTo>
                  <a:lnTo>
                    <a:pt x="36" y="27"/>
                  </a:lnTo>
                  <a:lnTo>
                    <a:pt x="25" y="37"/>
                  </a:lnTo>
                  <a:lnTo>
                    <a:pt x="16" y="50"/>
                  </a:lnTo>
                  <a:lnTo>
                    <a:pt x="8" y="62"/>
                  </a:lnTo>
                  <a:lnTo>
                    <a:pt x="4" y="75"/>
                  </a:lnTo>
                  <a:lnTo>
                    <a:pt x="0" y="8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91"/>
            <p:cNvSpPr>
              <a:spLocks/>
            </p:cNvSpPr>
            <p:nvPr/>
          </p:nvSpPr>
          <p:spPr bwMode="auto">
            <a:xfrm>
              <a:off x="3548" y="1449"/>
              <a:ext cx="141" cy="269"/>
            </a:xfrm>
            <a:custGeom>
              <a:avLst/>
              <a:gdLst>
                <a:gd name="T0" fmla="*/ 131 w 141"/>
                <a:gd name="T1" fmla="*/ 161 h 271"/>
                <a:gd name="T2" fmla="*/ 135 w 141"/>
                <a:gd name="T3" fmla="*/ 153 h 271"/>
                <a:gd name="T4" fmla="*/ 137 w 141"/>
                <a:gd name="T5" fmla="*/ 142 h 271"/>
                <a:gd name="T6" fmla="*/ 140 w 141"/>
                <a:gd name="T7" fmla="*/ 128 h 271"/>
                <a:gd name="T8" fmla="*/ 137 w 141"/>
                <a:gd name="T9" fmla="*/ 100 h 271"/>
                <a:gd name="T10" fmla="*/ 133 w 141"/>
                <a:gd name="T11" fmla="*/ 68 h 271"/>
                <a:gd name="T12" fmla="*/ 126 w 141"/>
                <a:gd name="T13" fmla="*/ 67 h 271"/>
                <a:gd name="T14" fmla="*/ 116 w 141"/>
                <a:gd name="T15" fmla="*/ 67 h 271"/>
                <a:gd name="T16" fmla="*/ 103 w 141"/>
                <a:gd name="T17" fmla="*/ 50 h 271"/>
                <a:gd name="T18" fmla="*/ 84 w 141"/>
                <a:gd name="T19" fmla="*/ 23 h 271"/>
                <a:gd name="T20" fmla="*/ 61 w 141"/>
                <a:gd name="T21" fmla="*/ 0 h 271"/>
                <a:gd name="T22" fmla="*/ 61 w 141"/>
                <a:gd name="T23" fmla="*/ 0 h 271"/>
                <a:gd name="T24" fmla="*/ 55 w 141"/>
                <a:gd name="T25" fmla="*/ 4 h 271"/>
                <a:gd name="T26" fmla="*/ 46 w 141"/>
                <a:gd name="T27" fmla="*/ 9 h 271"/>
                <a:gd name="T28" fmla="*/ 40 w 141"/>
                <a:gd name="T29" fmla="*/ 16 h 271"/>
                <a:gd name="T30" fmla="*/ 31 w 141"/>
                <a:gd name="T31" fmla="*/ 23 h 271"/>
                <a:gd name="T32" fmla="*/ 23 w 141"/>
                <a:gd name="T33" fmla="*/ 31 h 271"/>
                <a:gd name="T34" fmla="*/ 15 w 141"/>
                <a:gd name="T35" fmla="*/ 41 h 271"/>
                <a:gd name="T36" fmla="*/ 8 w 141"/>
                <a:gd name="T37" fmla="*/ 52 h 271"/>
                <a:gd name="T38" fmla="*/ 4 w 141"/>
                <a:gd name="T39" fmla="*/ 65 h 271"/>
                <a:gd name="T40" fmla="*/ 0 w 141"/>
                <a:gd name="T41" fmla="*/ 67 h 271"/>
                <a:gd name="T42" fmla="*/ 0 w 141"/>
                <a:gd name="T43" fmla="*/ 67 h 271"/>
                <a:gd name="T44" fmla="*/ 131 w 141"/>
                <a:gd name="T45" fmla="*/ 161 h 2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1" h="271">
                  <a:moveTo>
                    <a:pt x="131" y="270"/>
                  </a:moveTo>
                  <a:lnTo>
                    <a:pt x="135" y="253"/>
                  </a:lnTo>
                  <a:lnTo>
                    <a:pt x="137" y="231"/>
                  </a:lnTo>
                  <a:lnTo>
                    <a:pt x="140" y="203"/>
                  </a:lnTo>
                  <a:lnTo>
                    <a:pt x="137" y="175"/>
                  </a:lnTo>
                  <a:lnTo>
                    <a:pt x="133" y="143"/>
                  </a:lnTo>
                  <a:lnTo>
                    <a:pt x="126" y="111"/>
                  </a:lnTo>
                  <a:lnTo>
                    <a:pt x="116" y="80"/>
                  </a:lnTo>
                  <a:lnTo>
                    <a:pt x="103" y="50"/>
                  </a:lnTo>
                  <a:lnTo>
                    <a:pt x="84" y="23"/>
                  </a:lnTo>
                  <a:lnTo>
                    <a:pt x="61" y="0"/>
                  </a:lnTo>
                  <a:lnTo>
                    <a:pt x="55" y="4"/>
                  </a:lnTo>
                  <a:lnTo>
                    <a:pt x="46" y="9"/>
                  </a:lnTo>
                  <a:lnTo>
                    <a:pt x="40" y="16"/>
                  </a:lnTo>
                  <a:lnTo>
                    <a:pt x="31" y="23"/>
                  </a:lnTo>
                  <a:lnTo>
                    <a:pt x="23" y="31"/>
                  </a:lnTo>
                  <a:lnTo>
                    <a:pt x="15" y="41"/>
                  </a:lnTo>
                  <a:lnTo>
                    <a:pt x="8" y="52"/>
                  </a:lnTo>
                  <a:lnTo>
                    <a:pt x="4" y="65"/>
                  </a:lnTo>
                  <a:lnTo>
                    <a:pt x="0" y="80"/>
                  </a:lnTo>
                  <a:lnTo>
                    <a:pt x="0" y="99"/>
                  </a:lnTo>
                  <a:lnTo>
                    <a:pt x="131" y="27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92"/>
            <p:cNvSpPr>
              <a:spLocks/>
            </p:cNvSpPr>
            <p:nvPr/>
          </p:nvSpPr>
          <p:spPr bwMode="auto">
            <a:xfrm>
              <a:off x="3548" y="1449"/>
              <a:ext cx="141" cy="269"/>
            </a:xfrm>
            <a:custGeom>
              <a:avLst/>
              <a:gdLst>
                <a:gd name="T0" fmla="*/ 131 w 141"/>
                <a:gd name="T1" fmla="*/ 161 h 271"/>
                <a:gd name="T2" fmla="*/ 135 w 141"/>
                <a:gd name="T3" fmla="*/ 153 h 271"/>
                <a:gd name="T4" fmla="*/ 137 w 141"/>
                <a:gd name="T5" fmla="*/ 142 h 271"/>
                <a:gd name="T6" fmla="*/ 140 w 141"/>
                <a:gd name="T7" fmla="*/ 128 h 271"/>
                <a:gd name="T8" fmla="*/ 137 w 141"/>
                <a:gd name="T9" fmla="*/ 100 h 271"/>
                <a:gd name="T10" fmla="*/ 133 w 141"/>
                <a:gd name="T11" fmla="*/ 68 h 271"/>
                <a:gd name="T12" fmla="*/ 126 w 141"/>
                <a:gd name="T13" fmla="*/ 67 h 271"/>
                <a:gd name="T14" fmla="*/ 116 w 141"/>
                <a:gd name="T15" fmla="*/ 67 h 271"/>
                <a:gd name="T16" fmla="*/ 103 w 141"/>
                <a:gd name="T17" fmla="*/ 50 h 271"/>
                <a:gd name="T18" fmla="*/ 84 w 141"/>
                <a:gd name="T19" fmla="*/ 23 h 271"/>
                <a:gd name="T20" fmla="*/ 61 w 141"/>
                <a:gd name="T21" fmla="*/ 0 h 271"/>
                <a:gd name="T22" fmla="*/ 61 w 141"/>
                <a:gd name="T23" fmla="*/ 0 h 271"/>
                <a:gd name="T24" fmla="*/ 55 w 141"/>
                <a:gd name="T25" fmla="*/ 4 h 271"/>
                <a:gd name="T26" fmla="*/ 46 w 141"/>
                <a:gd name="T27" fmla="*/ 9 h 271"/>
                <a:gd name="T28" fmla="*/ 40 w 141"/>
                <a:gd name="T29" fmla="*/ 16 h 271"/>
                <a:gd name="T30" fmla="*/ 31 w 141"/>
                <a:gd name="T31" fmla="*/ 23 h 271"/>
                <a:gd name="T32" fmla="*/ 23 w 141"/>
                <a:gd name="T33" fmla="*/ 31 h 271"/>
                <a:gd name="T34" fmla="*/ 15 w 141"/>
                <a:gd name="T35" fmla="*/ 41 h 271"/>
                <a:gd name="T36" fmla="*/ 8 w 141"/>
                <a:gd name="T37" fmla="*/ 52 h 271"/>
                <a:gd name="T38" fmla="*/ 4 w 141"/>
                <a:gd name="T39" fmla="*/ 65 h 271"/>
                <a:gd name="T40" fmla="*/ 0 w 141"/>
                <a:gd name="T41" fmla="*/ 67 h 271"/>
                <a:gd name="T42" fmla="*/ 0 w 141"/>
                <a:gd name="T43" fmla="*/ 67 h 27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1" h="271">
                  <a:moveTo>
                    <a:pt x="131" y="270"/>
                  </a:moveTo>
                  <a:lnTo>
                    <a:pt x="135" y="253"/>
                  </a:lnTo>
                  <a:lnTo>
                    <a:pt x="137" y="231"/>
                  </a:lnTo>
                  <a:lnTo>
                    <a:pt x="140" y="203"/>
                  </a:lnTo>
                  <a:lnTo>
                    <a:pt x="137" y="175"/>
                  </a:lnTo>
                  <a:lnTo>
                    <a:pt x="133" y="143"/>
                  </a:lnTo>
                  <a:lnTo>
                    <a:pt x="126" y="111"/>
                  </a:lnTo>
                  <a:lnTo>
                    <a:pt x="116" y="80"/>
                  </a:lnTo>
                  <a:lnTo>
                    <a:pt x="103" y="50"/>
                  </a:lnTo>
                  <a:lnTo>
                    <a:pt x="84" y="23"/>
                  </a:lnTo>
                  <a:lnTo>
                    <a:pt x="61" y="0"/>
                  </a:lnTo>
                  <a:lnTo>
                    <a:pt x="55" y="4"/>
                  </a:lnTo>
                  <a:lnTo>
                    <a:pt x="46" y="9"/>
                  </a:lnTo>
                  <a:lnTo>
                    <a:pt x="40" y="16"/>
                  </a:lnTo>
                  <a:lnTo>
                    <a:pt x="31" y="23"/>
                  </a:lnTo>
                  <a:lnTo>
                    <a:pt x="23" y="31"/>
                  </a:lnTo>
                  <a:lnTo>
                    <a:pt x="15" y="41"/>
                  </a:lnTo>
                  <a:lnTo>
                    <a:pt x="8" y="52"/>
                  </a:lnTo>
                  <a:lnTo>
                    <a:pt x="4" y="65"/>
                  </a:lnTo>
                  <a:lnTo>
                    <a:pt x="0" y="80"/>
                  </a:lnTo>
                  <a:lnTo>
                    <a:pt x="0" y="9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93"/>
            <p:cNvSpPr>
              <a:spLocks/>
            </p:cNvSpPr>
            <p:nvPr/>
          </p:nvSpPr>
          <p:spPr bwMode="auto">
            <a:xfrm>
              <a:off x="3310" y="1296"/>
              <a:ext cx="250" cy="268"/>
            </a:xfrm>
            <a:custGeom>
              <a:avLst/>
              <a:gdLst>
                <a:gd name="T0" fmla="*/ 142 w 252"/>
                <a:gd name="T1" fmla="*/ 160 h 270"/>
                <a:gd name="T2" fmla="*/ 143 w 252"/>
                <a:gd name="T3" fmla="*/ 152 h 270"/>
                <a:gd name="T4" fmla="*/ 145 w 252"/>
                <a:gd name="T5" fmla="*/ 142 h 270"/>
                <a:gd name="T6" fmla="*/ 143 w 252"/>
                <a:gd name="T7" fmla="*/ 131 h 270"/>
                <a:gd name="T8" fmla="*/ 142 w 252"/>
                <a:gd name="T9" fmla="*/ 112 h 270"/>
                <a:gd name="T10" fmla="*/ 141 w 252"/>
                <a:gd name="T11" fmla="*/ 88 h 270"/>
                <a:gd name="T12" fmla="*/ 138 w 252"/>
                <a:gd name="T13" fmla="*/ 67 h 270"/>
                <a:gd name="T14" fmla="*/ 135 w 252"/>
                <a:gd name="T15" fmla="*/ 67 h 270"/>
                <a:gd name="T16" fmla="*/ 130 w 252"/>
                <a:gd name="T17" fmla="*/ 67 h 270"/>
                <a:gd name="T18" fmla="*/ 124 w 252"/>
                <a:gd name="T19" fmla="*/ 67 h 270"/>
                <a:gd name="T20" fmla="*/ 118 w 252"/>
                <a:gd name="T21" fmla="*/ 52 h 270"/>
                <a:gd name="T22" fmla="*/ 118 w 252"/>
                <a:gd name="T23" fmla="*/ 52 h 270"/>
                <a:gd name="T24" fmla="*/ 107 w 252"/>
                <a:gd name="T25" fmla="*/ 38 h 270"/>
                <a:gd name="T26" fmla="*/ 91 w 252"/>
                <a:gd name="T27" fmla="*/ 25 h 270"/>
                <a:gd name="T28" fmla="*/ 75 w 252"/>
                <a:gd name="T29" fmla="*/ 15 h 270"/>
                <a:gd name="T30" fmla="*/ 63 w 252"/>
                <a:gd name="T31" fmla="*/ 8 h 270"/>
                <a:gd name="T32" fmla="*/ 63 w 252"/>
                <a:gd name="T33" fmla="*/ 4 h 270"/>
                <a:gd name="T34" fmla="*/ 63 w 252"/>
                <a:gd name="T35" fmla="*/ 0 h 270"/>
                <a:gd name="T36" fmla="*/ 63 w 252"/>
                <a:gd name="T37" fmla="*/ 0 h 270"/>
                <a:gd name="T38" fmla="*/ 63 w 252"/>
                <a:gd name="T39" fmla="*/ 2 h 270"/>
                <a:gd name="T40" fmla="*/ 56 w 252"/>
                <a:gd name="T41" fmla="*/ 4 h 270"/>
                <a:gd name="T42" fmla="*/ 41 w 252"/>
                <a:gd name="T43" fmla="*/ 8 h 270"/>
                <a:gd name="T44" fmla="*/ 41 w 252"/>
                <a:gd name="T45" fmla="*/ 8 h 270"/>
                <a:gd name="T46" fmla="*/ 39 w 252"/>
                <a:gd name="T47" fmla="*/ 10 h 270"/>
                <a:gd name="T48" fmla="*/ 35 w 252"/>
                <a:gd name="T49" fmla="*/ 13 h 270"/>
                <a:gd name="T50" fmla="*/ 30 w 252"/>
                <a:gd name="T51" fmla="*/ 18 h 270"/>
                <a:gd name="T52" fmla="*/ 25 w 252"/>
                <a:gd name="T53" fmla="*/ 27 h 270"/>
                <a:gd name="T54" fmla="*/ 18 w 252"/>
                <a:gd name="T55" fmla="*/ 36 h 270"/>
                <a:gd name="T56" fmla="*/ 12 w 252"/>
                <a:gd name="T57" fmla="*/ 46 h 270"/>
                <a:gd name="T58" fmla="*/ 5 w 252"/>
                <a:gd name="T59" fmla="*/ 57 h 270"/>
                <a:gd name="T60" fmla="*/ 1 w 252"/>
                <a:gd name="T61" fmla="*/ 67 h 270"/>
                <a:gd name="T62" fmla="*/ 0 w 252"/>
                <a:gd name="T63" fmla="*/ 67 h 270"/>
                <a:gd name="T64" fmla="*/ 0 w 252"/>
                <a:gd name="T65" fmla="*/ 67 h 270"/>
                <a:gd name="T66" fmla="*/ 142 w 252"/>
                <a:gd name="T67" fmla="*/ 160 h 2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52" h="270">
                  <a:moveTo>
                    <a:pt x="246" y="269"/>
                  </a:moveTo>
                  <a:lnTo>
                    <a:pt x="248" y="252"/>
                  </a:lnTo>
                  <a:lnTo>
                    <a:pt x="251" y="233"/>
                  </a:lnTo>
                  <a:lnTo>
                    <a:pt x="248" y="210"/>
                  </a:lnTo>
                  <a:lnTo>
                    <a:pt x="246" y="187"/>
                  </a:lnTo>
                  <a:lnTo>
                    <a:pt x="244" y="163"/>
                  </a:lnTo>
                  <a:lnTo>
                    <a:pt x="237" y="140"/>
                  </a:lnTo>
                  <a:lnTo>
                    <a:pt x="231" y="115"/>
                  </a:lnTo>
                  <a:lnTo>
                    <a:pt x="221" y="94"/>
                  </a:lnTo>
                  <a:lnTo>
                    <a:pt x="210" y="73"/>
                  </a:lnTo>
                  <a:lnTo>
                    <a:pt x="198" y="52"/>
                  </a:lnTo>
                  <a:lnTo>
                    <a:pt x="182" y="38"/>
                  </a:lnTo>
                  <a:lnTo>
                    <a:pt x="166" y="25"/>
                  </a:lnTo>
                  <a:lnTo>
                    <a:pt x="150" y="15"/>
                  </a:lnTo>
                  <a:lnTo>
                    <a:pt x="136" y="8"/>
                  </a:lnTo>
                  <a:lnTo>
                    <a:pt x="119" y="4"/>
                  </a:lnTo>
                  <a:lnTo>
                    <a:pt x="102" y="0"/>
                  </a:lnTo>
                  <a:lnTo>
                    <a:pt x="85" y="0"/>
                  </a:lnTo>
                  <a:lnTo>
                    <a:pt x="71" y="2"/>
                  </a:lnTo>
                  <a:lnTo>
                    <a:pt x="56" y="4"/>
                  </a:lnTo>
                  <a:lnTo>
                    <a:pt x="41" y="8"/>
                  </a:lnTo>
                  <a:lnTo>
                    <a:pt x="39" y="10"/>
                  </a:lnTo>
                  <a:lnTo>
                    <a:pt x="35" y="13"/>
                  </a:lnTo>
                  <a:lnTo>
                    <a:pt x="30" y="18"/>
                  </a:lnTo>
                  <a:lnTo>
                    <a:pt x="25" y="27"/>
                  </a:lnTo>
                  <a:lnTo>
                    <a:pt x="18" y="36"/>
                  </a:lnTo>
                  <a:lnTo>
                    <a:pt x="12" y="46"/>
                  </a:lnTo>
                  <a:lnTo>
                    <a:pt x="5" y="57"/>
                  </a:lnTo>
                  <a:lnTo>
                    <a:pt x="1" y="69"/>
                  </a:lnTo>
                  <a:lnTo>
                    <a:pt x="0" y="82"/>
                  </a:lnTo>
                  <a:lnTo>
                    <a:pt x="0" y="94"/>
                  </a:lnTo>
                  <a:lnTo>
                    <a:pt x="246" y="26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4"/>
            <p:cNvSpPr>
              <a:spLocks/>
            </p:cNvSpPr>
            <p:nvPr/>
          </p:nvSpPr>
          <p:spPr bwMode="auto">
            <a:xfrm>
              <a:off x="3310" y="1296"/>
              <a:ext cx="250" cy="268"/>
            </a:xfrm>
            <a:custGeom>
              <a:avLst/>
              <a:gdLst>
                <a:gd name="T0" fmla="*/ 142 w 252"/>
                <a:gd name="T1" fmla="*/ 160 h 270"/>
                <a:gd name="T2" fmla="*/ 143 w 252"/>
                <a:gd name="T3" fmla="*/ 152 h 270"/>
                <a:gd name="T4" fmla="*/ 145 w 252"/>
                <a:gd name="T5" fmla="*/ 142 h 270"/>
                <a:gd name="T6" fmla="*/ 143 w 252"/>
                <a:gd name="T7" fmla="*/ 131 h 270"/>
                <a:gd name="T8" fmla="*/ 142 w 252"/>
                <a:gd name="T9" fmla="*/ 112 h 270"/>
                <a:gd name="T10" fmla="*/ 141 w 252"/>
                <a:gd name="T11" fmla="*/ 88 h 270"/>
                <a:gd name="T12" fmla="*/ 138 w 252"/>
                <a:gd name="T13" fmla="*/ 67 h 270"/>
                <a:gd name="T14" fmla="*/ 135 w 252"/>
                <a:gd name="T15" fmla="*/ 67 h 270"/>
                <a:gd name="T16" fmla="*/ 130 w 252"/>
                <a:gd name="T17" fmla="*/ 67 h 270"/>
                <a:gd name="T18" fmla="*/ 124 w 252"/>
                <a:gd name="T19" fmla="*/ 67 h 270"/>
                <a:gd name="T20" fmla="*/ 118 w 252"/>
                <a:gd name="T21" fmla="*/ 52 h 270"/>
                <a:gd name="T22" fmla="*/ 118 w 252"/>
                <a:gd name="T23" fmla="*/ 52 h 270"/>
                <a:gd name="T24" fmla="*/ 107 w 252"/>
                <a:gd name="T25" fmla="*/ 38 h 270"/>
                <a:gd name="T26" fmla="*/ 91 w 252"/>
                <a:gd name="T27" fmla="*/ 25 h 270"/>
                <a:gd name="T28" fmla="*/ 75 w 252"/>
                <a:gd name="T29" fmla="*/ 15 h 270"/>
                <a:gd name="T30" fmla="*/ 63 w 252"/>
                <a:gd name="T31" fmla="*/ 8 h 270"/>
                <a:gd name="T32" fmla="*/ 63 w 252"/>
                <a:gd name="T33" fmla="*/ 4 h 270"/>
                <a:gd name="T34" fmla="*/ 63 w 252"/>
                <a:gd name="T35" fmla="*/ 0 h 270"/>
                <a:gd name="T36" fmla="*/ 63 w 252"/>
                <a:gd name="T37" fmla="*/ 0 h 270"/>
                <a:gd name="T38" fmla="*/ 63 w 252"/>
                <a:gd name="T39" fmla="*/ 2 h 270"/>
                <a:gd name="T40" fmla="*/ 56 w 252"/>
                <a:gd name="T41" fmla="*/ 4 h 270"/>
                <a:gd name="T42" fmla="*/ 41 w 252"/>
                <a:gd name="T43" fmla="*/ 8 h 270"/>
                <a:gd name="T44" fmla="*/ 41 w 252"/>
                <a:gd name="T45" fmla="*/ 8 h 270"/>
                <a:gd name="T46" fmla="*/ 39 w 252"/>
                <a:gd name="T47" fmla="*/ 10 h 270"/>
                <a:gd name="T48" fmla="*/ 35 w 252"/>
                <a:gd name="T49" fmla="*/ 13 h 270"/>
                <a:gd name="T50" fmla="*/ 30 w 252"/>
                <a:gd name="T51" fmla="*/ 18 h 270"/>
                <a:gd name="T52" fmla="*/ 25 w 252"/>
                <a:gd name="T53" fmla="*/ 27 h 270"/>
                <a:gd name="T54" fmla="*/ 18 w 252"/>
                <a:gd name="T55" fmla="*/ 36 h 270"/>
                <a:gd name="T56" fmla="*/ 12 w 252"/>
                <a:gd name="T57" fmla="*/ 46 h 270"/>
                <a:gd name="T58" fmla="*/ 5 w 252"/>
                <a:gd name="T59" fmla="*/ 57 h 270"/>
                <a:gd name="T60" fmla="*/ 1 w 252"/>
                <a:gd name="T61" fmla="*/ 67 h 270"/>
                <a:gd name="T62" fmla="*/ 0 w 252"/>
                <a:gd name="T63" fmla="*/ 67 h 270"/>
                <a:gd name="T64" fmla="*/ 0 w 252"/>
                <a:gd name="T65" fmla="*/ 67 h 2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2" h="270">
                  <a:moveTo>
                    <a:pt x="246" y="269"/>
                  </a:moveTo>
                  <a:lnTo>
                    <a:pt x="248" y="252"/>
                  </a:lnTo>
                  <a:lnTo>
                    <a:pt x="251" y="233"/>
                  </a:lnTo>
                  <a:lnTo>
                    <a:pt x="248" y="210"/>
                  </a:lnTo>
                  <a:lnTo>
                    <a:pt x="246" y="187"/>
                  </a:lnTo>
                  <a:lnTo>
                    <a:pt x="244" y="163"/>
                  </a:lnTo>
                  <a:lnTo>
                    <a:pt x="237" y="140"/>
                  </a:lnTo>
                  <a:lnTo>
                    <a:pt x="231" y="115"/>
                  </a:lnTo>
                  <a:lnTo>
                    <a:pt x="221" y="94"/>
                  </a:lnTo>
                  <a:lnTo>
                    <a:pt x="210" y="73"/>
                  </a:lnTo>
                  <a:lnTo>
                    <a:pt x="198" y="52"/>
                  </a:lnTo>
                  <a:lnTo>
                    <a:pt x="182" y="38"/>
                  </a:lnTo>
                  <a:lnTo>
                    <a:pt x="166" y="25"/>
                  </a:lnTo>
                  <a:lnTo>
                    <a:pt x="150" y="15"/>
                  </a:lnTo>
                  <a:lnTo>
                    <a:pt x="136" y="8"/>
                  </a:lnTo>
                  <a:lnTo>
                    <a:pt x="119" y="4"/>
                  </a:lnTo>
                  <a:lnTo>
                    <a:pt x="102" y="0"/>
                  </a:lnTo>
                  <a:lnTo>
                    <a:pt x="85" y="0"/>
                  </a:lnTo>
                  <a:lnTo>
                    <a:pt x="71" y="2"/>
                  </a:lnTo>
                  <a:lnTo>
                    <a:pt x="56" y="4"/>
                  </a:lnTo>
                  <a:lnTo>
                    <a:pt x="41" y="8"/>
                  </a:lnTo>
                  <a:lnTo>
                    <a:pt x="39" y="10"/>
                  </a:lnTo>
                  <a:lnTo>
                    <a:pt x="35" y="13"/>
                  </a:lnTo>
                  <a:lnTo>
                    <a:pt x="30" y="18"/>
                  </a:lnTo>
                  <a:lnTo>
                    <a:pt x="25" y="27"/>
                  </a:lnTo>
                  <a:lnTo>
                    <a:pt x="18" y="36"/>
                  </a:lnTo>
                  <a:lnTo>
                    <a:pt x="12" y="46"/>
                  </a:lnTo>
                  <a:lnTo>
                    <a:pt x="5" y="57"/>
                  </a:lnTo>
                  <a:lnTo>
                    <a:pt x="1" y="69"/>
                  </a:lnTo>
                  <a:lnTo>
                    <a:pt x="0" y="82"/>
                  </a:lnTo>
                  <a:lnTo>
                    <a:pt x="0" y="9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195"/>
            <p:cNvSpPr>
              <a:spLocks/>
            </p:cNvSpPr>
            <p:nvPr/>
          </p:nvSpPr>
          <p:spPr bwMode="auto">
            <a:xfrm>
              <a:off x="3290" y="1262"/>
              <a:ext cx="196" cy="216"/>
            </a:xfrm>
            <a:custGeom>
              <a:avLst/>
              <a:gdLst>
                <a:gd name="T0" fmla="*/ 269 w 195"/>
                <a:gd name="T1" fmla="*/ 115 h 218"/>
                <a:gd name="T2" fmla="*/ 269 w 195"/>
                <a:gd name="T3" fmla="*/ 104 h 218"/>
                <a:gd name="T4" fmla="*/ 264 w 195"/>
                <a:gd name="T5" fmla="*/ 91 h 218"/>
                <a:gd name="T6" fmla="*/ 258 w 195"/>
                <a:gd name="T7" fmla="*/ 68 h 218"/>
                <a:gd name="T8" fmla="*/ 248 w 195"/>
                <a:gd name="T9" fmla="*/ 54 h 218"/>
                <a:gd name="T10" fmla="*/ 235 w 195"/>
                <a:gd name="T11" fmla="*/ 54 h 218"/>
                <a:gd name="T12" fmla="*/ 216 w 195"/>
                <a:gd name="T13" fmla="*/ 54 h 218"/>
                <a:gd name="T14" fmla="*/ 195 w 195"/>
                <a:gd name="T15" fmla="*/ 38 h 218"/>
                <a:gd name="T16" fmla="*/ 90 w 195"/>
                <a:gd name="T17" fmla="*/ 19 h 218"/>
                <a:gd name="T18" fmla="*/ 59 w 195"/>
                <a:gd name="T19" fmla="*/ 6 h 218"/>
                <a:gd name="T20" fmla="*/ 19 w 195"/>
                <a:gd name="T21" fmla="*/ 0 h 218"/>
                <a:gd name="T22" fmla="*/ 19 w 195"/>
                <a:gd name="T23" fmla="*/ 0 h 218"/>
                <a:gd name="T24" fmla="*/ 19 w 195"/>
                <a:gd name="T25" fmla="*/ 2 h 218"/>
                <a:gd name="T26" fmla="*/ 17 w 195"/>
                <a:gd name="T27" fmla="*/ 6 h 218"/>
                <a:gd name="T28" fmla="*/ 15 w 195"/>
                <a:gd name="T29" fmla="*/ 13 h 218"/>
                <a:gd name="T30" fmla="*/ 10 w 195"/>
                <a:gd name="T31" fmla="*/ 21 h 218"/>
                <a:gd name="T32" fmla="*/ 8 w 195"/>
                <a:gd name="T33" fmla="*/ 29 h 218"/>
                <a:gd name="T34" fmla="*/ 4 w 195"/>
                <a:gd name="T35" fmla="*/ 42 h 218"/>
                <a:gd name="T36" fmla="*/ 2 w 195"/>
                <a:gd name="T37" fmla="*/ 52 h 218"/>
                <a:gd name="T38" fmla="*/ 0 w 195"/>
                <a:gd name="T39" fmla="*/ 54 h 218"/>
                <a:gd name="T40" fmla="*/ 0 w 195"/>
                <a:gd name="T41" fmla="*/ 54 h 218"/>
                <a:gd name="T42" fmla="*/ 0 w 195"/>
                <a:gd name="T43" fmla="*/ 54 h 218"/>
                <a:gd name="T44" fmla="*/ 269 w 195"/>
                <a:gd name="T45" fmla="*/ 115 h 21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5" h="218">
                  <a:moveTo>
                    <a:pt x="194" y="217"/>
                  </a:moveTo>
                  <a:lnTo>
                    <a:pt x="194" y="195"/>
                  </a:lnTo>
                  <a:lnTo>
                    <a:pt x="189" y="169"/>
                  </a:lnTo>
                  <a:lnTo>
                    <a:pt x="183" y="143"/>
                  </a:lnTo>
                  <a:lnTo>
                    <a:pt x="173" y="116"/>
                  </a:lnTo>
                  <a:lnTo>
                    <a:pt x="160" y="86"/>
                  </a:lnTo>
                  <a:lnTo>
                    <a:pt x="141" y="61"/>
                  </a:lnTo>
                  <a:lnTo>
                    <a:pt x="120" y="38"/>
                  </a:lnTo>
                  <a:lnTo>
                    <a:pt x="90" y="19"/>
                  </a:lnTo>
                  <a:lnTo>
                    <a:pt x="59" y="6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17" y="6"/>
                  </a:lnTo>
                  <a:lnTo>
                    <a:pt x="15" y="13"/>
                  </a:lnTo>
                  <a:lnTo>
                    <a:pt x="10" y="21"/>
                  </a:lnTo>
                  <a:lnTo>
                    <a:pt x="8" y="29"/>
                  </a:lnTo>
                  <a:lnTo>
                    <a:pt x="4" y="42"/>
                  </a:lnTo>
                  <a:lnTo>
                    <a:pt x="2" y="52"/>
                  </a:lnTo>
                  <a:lnTo>
                    <a:pt x="0" y="67"/>
                  </a:lnTo>
                  <a:lnTo>
                    <a:pt x="0" y="80"/>
                  </a:lnTo>
                  <a:lnTo>
                    <a:pt x="0" y="93"/>
                  </a:lnTo>
                  <a:lnTo>
                    <a:pt x="194" y="21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196"/>
            <p:cNvSpPr>
              <a:spLocks/>
            </p:cNvSpPr>
            <p:nvPr/>
          </p:nvSpPr>
          <p:spPr bwMode="auto">
            <a:xfrm>
              <a:off x="3290" y="1262"/>
              <a:ext cx="196" cy="216"/>
            </a:xfrm>
            <a:custGeom>
              <a:avLst/>
              <a:gdLst>
                <a:gd name="T0" fmla="*/ 269 w 195"/>
                <a:gd name="T1" fmla="*/ 115 h 218"/>
                <a:gd name="T2" fmla="*/ 269 w 195"/>
                <a:gd name="T3" fmla="*/ 104 h 218"/>
                <a:gd name="T4" fmla="*/ 264 w 195"/>
                <a:gd name="T5" fmla="*/ 91 h 218"/>
                <a:gd name="T6" fmla="*/ 258 w 195"/>
                <a:gd name="T7" fmla="*/ 68 h 218"/>
                <a:gd name="T8" fmla="*/ 248 w 195"/>
                <a:gd name="T9" fmla="*/ 54 h 218"/>
                <a:gd name="T10" fmla="*/ 235 w 195"/>
                <a:gd name="T11" fmla="*/ 54 h 218"/>
                <a:gd name="T12" fmla="*/ 216 w 195"/>
                <a:gd name="T13" fmla="*/ 54 h 218"/>
                <a:gd name="T14" fmla="*/ 195 w 195"/>
                <a:gd name="T15" fmla="*/ 38 h 218"/>
                <a:gd name="T16" fmla="*/ 90 w 195"/>
                <a:gd name="T17" fmla="*/ 19 h 218"/>
                <a:gd name="T18" fmla="*/ 59 w 195"/>
                <a:gd name="T19" fmla="*/ 6 h 218"/>
                <a:gd name="T20" fmla="*/ 19 w 195"/>
                <a:gd name="T21" fmla="*/ 0 h 218"/>
                <a:gd name="T22" fmla="*/ 19 w 195"/>
                <a:gd name="T23" fmla="*/ 0 h 218"/>
                <a:gd name="T24" fmla="*/ 19 w 195"/>
                <a:gd name="T25" fmla="*/ 2 h 218"/>
                <a:gd name="T26" fmla="*/ 17 w 195"/>
                <a:gd name="T27" fmla="*/ 6 h 218"/>
                <a:gd name="T28" fmla="*/ 15 w 195"/>
                <a:gd name="T29" fmla="*/ 13 h 218"/>
                <a:gd name="T30" fmla="*/ 10 w 195"/>
                <a:gd name="T31" fmla="*/ 21 h 218"/>
                <a:gd name="T32" fmla="*/ 8 w 195"/>
                <a:gd name="T33" fmla="*/ 29 h 218"/>
                <a:gd name="T34" fmla="*/ 4 w 195"/>
                <a:gd name="T35" fmla="*/ 42 h 218"/>
                <a:gd name="T36" fmla="*/ 2 w 195"/>
                <a:gd name="T37" fmla="*/ 52 h 218"/>
                <a:gd name="T38" fmla="*/ 0 w 195"/>
                <a:gd name="T39" fmla="*/ 54 h 218"/>
                <a:gd name="T40" fmla="*/ 0 w 195"/>
                <a:gd name="T41" fmla="*/ 54 h 218"/>
                <a:gd name="T42" fmla="*/ 0 w 195"/>
                <a:gd name="T43" fmla="*/ 54 h 21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95" h="218">
                  <a:moveTo>
                    <a:pt x="194" y="217"/>
                  </a:moveTo>
                  <a:lnTo>
                    <a:pt x="194" y="195"/>
                  </a:lnTo>
                  <a:lnTo>
                    <a:pt x="189" y="169"/>
                  </a:lnTo>
                  <a:lnTo>
                    <a:pt x="183" y="143"/>
                  </a:lnTo>
                  <a:lnTo>
                    <a:pt x="173" y="116"/>
                  </a:lnTo>
                  <a:lnTo>
                    <a:pt x="160" y="86"/>
                  </a:lnTo>
                  <a:lnTo>
                    <a:pt x="141" y="61"/>
                  </a:lnTo>
                  <a:lnTo>
                    <a:pt x="120" y="38"/>
                  </a:lnTo>
                  <a:lnTo>
                    <a:pt x="90" y="19"/>
                  </a:lnTo>
                  <a:lnTo>
                    <a:pt x="59" y="6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17" y="6"/>
                  </a:lnTo>
                  <a:lnTo>
                    <a:pt x="15" y="13"/>
                  </a:lnTo>
                  <a:lnTo>
                    <a:pt x="10" y="21"/>
                  </a:lnTo>
                  <a:lnTo>
                    <a:pt x="8" y="29"/>
                  </a:lnTo>
                  <a:lnTo>
                    <a:pt x="4" y="42"/>
                  </a:lnTo>
                  <a:lnTo>
                    <a:pt x="2" y="52"/>
                  </a:lnTo>
                  <a:lnTo>
                    <a:pt x="0" y="67"/>
                  </a:lnTo>
                  <a:lnTo>
                    <a:pt x="0" y="80"/>
                  </a:lnTo>
                  <a:lnTo>
                    <a:pt x="0" y="9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197"/>
            <p:cNvSpPr>
              <a:spLocks/>
            </p:cNvSpPr>
            <p:nvPr/>
          </p:nvSpPr>
          <p:spPr bwMode="auto">
            <a:xfrm>
              <a:off x="3190" y="1180"/>
              <a:ext cx="192" cy="226"/>
            </a:xfrm>
            <a:custGeom>
              <a:avLst/>
              <a:gdLst>
                <a:gd name="T0" fmla="*/ 65 w 195"/>
                <a:gd name="T1" fmla="*/ 428 h 224"/>
                <a:gd name="T2" fmla="*/ 63 w 195"/>
                <a:gd name="T3" fmla="*/ 391 h 224"/>
                <a:gd name="T4" fmla="*/ 61 w 195"/>
                <a:gd name="T5" fmla="*/ 356 h 224"/>
                <a:gd name="T6" fmla="*/ 58 w 195"/>
                <a:gd name="T7" fmla="*/ 307 h 224"/>
                <a:gd name="T8" fmla="*/ 53 w 195"/>
                <a:gd name="T9" fmla="*/ 242 h 224"/>
                <a:gd name="T10" fmla="*/ 46 w 195"/>
                <a:gd name="T11" fmla="*/ 192 h 224"/>
                <a:gd name="T12" fmla="*/ 36 w 195"/>
                <a:gd name="T13" fmla="*/ 155 h 224"/>
                <a:gd name="T14" fmla="*/ 32 w 195"/>
                <a:gd name="T15" fmla="*/ 132 h 224"/>
                <a:gd name="T16" fmla="*/ 32 w 195"/>
                <a:gd name="T17" fmla="*/ 34 h 224"/>
                <a:gd name="T18" fmla="*/ 32 w 195"/>
                <a:gd name="T19" fmla="*/ 14 h 224"/>
                <a:gd name="T20" fmla="*/ 12 w 195"/>
                <a:gd name="T21" fmla="*/ 0 h 224"/>
                <a:gd name="T22" fmla="*/ 12 w 195"/>
                <a:gd name="T23" fmla="*/ 0 h 224"/>
                <a:gd name="T24" fmla="*/ 12 w 195"/>
                <a:gd name="T25" fmla="*/ 2 h 224"/>
                <a:gd name="T26" fmla="*/ 9 w 195"/>
                <a:gd name="T27" fmla="*/ 6 h 224"/>
                <a:gd name="T28" fmla="*/ 6 w 195"/>
                <a:gd name="T29" fmla="*/ 14 h 224"/>
                <a:gd name="T30" fmla="*/ 4 w 195"/>
                <a:gd name="T31" fmla="*/ 27 h 224"/>
                <a:gd name="T32" fmla="*/ 2 w 195"/>
                <a:gd name="T33" fmla="*/ 41 h 224"/>
                <a:gd name="T34" fmla="*/ 0 w 195"/>
                <a:gd name="T35" fmla="*/ 132 h 224"/>
                <a:gd name="T36" fmla="*/ 0 w 195"/>
                <a:gd name="T37" fmla="*/ 148 h 224"/>
                <a:gd name="T38" fmla="*/ 0 w 195"/>
                <a:gd name="T39" fmla="*/ 165 h 224"/>
                <a:gd name="T40" fmla="*/ 4 w 195"/>
                <a:gd name="T41" fmla="*/ 200 h 224"/>
                <a:gd name="T42" fmla="*/ 8 w 195"/>
                <a:gd name="T43" fmla="*/ 234 h 224"/>
                <a:gd name="T44" fmla="*/ 65 w 195"/>
                <a:gd name="T45" fmla="*/ 428 h 22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5" h="224">
                  <a:moveTo>
                    <a:pt x="194" y="223"/>
                  </a:moveTo>
                  <a:lnTo>
                    <a:pt x="189" y="204"/>
                  </a:lnTo>
                  <a:lnTo>
                    <a:pt x="184" y="181"/>
                  </a:lnTo>
                  <a:lnTo>
                    <a:pt x="173" y="158"/>
                  </a:lnTo>
                  <a:lnTo>
                    <a:pt x="160" y="130"/>
                  </a:lnTo>
                  <a:lnTo>
                    <a:pt x="145" y="105"/>
                  </a:lnTo>
                  <a:lnTo>
                    <a:pt x="126" y="80"/>
                  </a:lnTo>
                  <a:lnTo>
                    <a:pt x="103" y="57"/>
                  </a:lnTo>
                  <a:lnTo>
                    <a:pt x="78" y="34"/>
                  </a:lnTo>
                  <a:lnTo>
                    <a:pt x="46" y="14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9" y="6"/>
                  </a:lnTo>
                  <a:lnTo>
                    <a:pt x="6" y="14"/>
                  </a:lnTo>
                  <a:lnTo>
                    <a:pt x="4" y="27"/>
                  </a:lnTo>
                  <a:lnTo>
                    <a:pt x="2" y="41"/>
                  </a:lnTo>
                  <a:lnTo>
                    <a:pt x="0" y="57"/>
                  </a:lnTo>
                  <a:lnTo>
                    <a:pt x="0" y="73"/>
                  </a:lnTo>
                  <a:lnTo>
                    <a:pt x="0" y="90"/>
                  </a:lnTo>
                  <a:lnTo>
                    <a:pt x="4" y="109"/>
                  </a:lnTo>
                  <a:lnTo>
                    <a:pt x="8" y="126"/>
                  </a:lnTo>
                  <a:lnTo>
                    <a:pt x="194" y="22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198"/>
            <p:cNvSpPr>
              <a:spLocks/>
            </p:cNvSpPr>
            <p:nvPr/>
          </p:nvSpPr>
          <p:spPr bwMode="auto">
            <a:xfrm>
              <a:off x="3190" y="1180"/>
              <a:ext cx="192" cy="226"/>
            </a:xfrm>
            <a:custGeom>
              <a:avLst/>
              <a:gdLst>
                <a:gd name="T0" fmla="*/ 65 w 195"/>
                <a:gd name="T1" fmla="*/ 428 h 224"/>
                <a:gd name="T2" fmla="*/ 63 w 195"/>
                <a:gd name="T3" fmla="*/ 391 h 224"/>
                <a:gd name="T4" fmla="*/ 61 w 195"/>
                <a:gd name="T5" fmla="*/ 356 h 224"/>
                <a:gd name="T6" fmla="*/ 58 w 195"/>
                <a:gd name="T7" fmla="*/ 307 h 224"/>
                <a:gd name="T8" fmla="*/ 53 w 195"/>
                <a:gd name="T9" fmla="*/ 242 h 224"/>
                <a:gd name="T10" fmla="*/ 46 w 195"/>
                <a:gd name="T11" fmla="*/ 192 h 224"/>
                <a:gd name="T12" fmla="*/ 36 w 195"/>
                <a:gd name="T13" fmla="*/ 155 h 224"/>
                <a:gd name="T14" fmla="*/ 32 w 195"/>
                <a:gd name="T15" fmla="*/ 132 h 224"/>
                <a:gd name="T16" fmla="*/ 32 w 195"/>
                <a:gd name="T17" fmla="*/ 34 h 224"/>
                <a:gd name="T18" fmla="*/ 32 w 195"/>
                <a:gd name="T19" fmla="*/ 14 h 224"/>
                <a:gd name="T20" fmla="*/ 12 w 195"/>
                <a:gd name="T21" fmla="*/ 0 h 224"/>
                <a:gd name="T22" fmla="*/ 12 w 195"/>
                <a:gd name="T23" fmla="*/ 0 h 224"/>
                <a:gd name="T24" fmla="*/ 12 w 195"/>
                <a:gd name="T25" fmla="*/ 2 h 224"/>
                <a:gd name="T26" fmla="*/ 9 w 195"/>
                <a:gd name="T27" fmla="*/ 6 h 224"/>
                <a:gd name="T28" fmla="*/ 6 w 195"/>
                <a:gd name="T29" fmla="*/ 14 h 224"/>
                <a:gd name="T30" fmla="*/ 4 w 195"/>
                <a:gd name="T31" fmla="*/ 27 h 224"/>
                <a:gd name="T32" fmla="*/ 2 w 195"/>
                <a:gd name="T33" fmla="*/ 41 h 224"/>
                <a:gd name="T34" fmla="*/ 0 w 195"/>
                <a:gd name="T35" fmla="*/ 132 h 224"/>
                <a:gd name="T36" fmla="*/ 0 w 195"/>
                <a:gd name="T37" fmla="*/ 148 h 224"/>
                <a:gd name="T38" fmla="*/ 0 w 195"/>
                <a:gd name="T39" fmla="*/ 165 h 224"/>
                <a:gd name="T40" fmla="*/ 4 w 195"/>
                <a:gd name="T41" fmla="*/ 200 h 224"/>
                <a:gd name="T42" fmla="*/ 8 w 195"/>
                <a:gd name="T43" fmla="*/ 234 h 22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95" h="224">
                  <a:moveTo>
                    <a:pt x="194" y="223"/>
                  </a:moveTo>
                  <a:lnTo>
                    <a:pt x="189" y="204"/>
                  </a:lnTo>
                  <a:lnTo>
                    <a:pt x="184" y="181"/>
                  </a:lnTo>
                  <a:lnTo>
                    <a:pt x="173" y="158"/>
                  </a:lnTo>
                  <a:lnTo>
                    <a:pt x="160" y="130"/>
                  </a:lnTo>
                  <a:lnTo>
                    <a:pt x="145" y="105"/>
                  </a:lnTo>
                  <a:lnTo>
                    <a:pt x="126" y="80"/>
                  </a:lnTo>
                  <a:lnTo>
                    <a:pt x="103" y="57"/>
                  </a:lnTo>
                  <a:lnTo>
                    <a:pt x="78" y="34"/>
                  </a:lnTo>
                  <a:lnTo>
                    <a:pt x="46" y="14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9" y="6"/>
                  </a:lnTo>
                  <a:lnTo>
                    <a:pt x="6" y="14"/>
                  </a:lnTo>
                  <a:lnTo>
                    <a:pt x="4" y="27"/>
                  </a:lnTo>
                  <a:lnTo>
                    <a:pt x="2" y="41"/>
                  </a:lnTo>
                  <a:lnTo>
                    <a:pt x="0" y="57"/>
                  </a:lnTo>
                  <a:lnTo>
                    <a:pt x="0" y="73"/>
                  </a:lnTo>
                  <a:lnTo>
                    <a:pt x="0" y="90"/>
                  </a:lnTo>
                  <a:lnTo>
                    <a:pt x="4" y="109"/>
                  </a:lnTo>
                  <a:lnTo>
                    <a:pt x="8" y="12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199"/>
            <p:cNvSpPr>
              <a:spLocks/>
            </p:cNvSpPr>
            <p:nvPr/>
          </p:nvSpPr>
          <p:spPr bwMode="auto">
            <a:xfrm>
              <a:off x="3044" y="1194"/>
              <a:ext cx="232" cy="163"/>
            </a:xfrm>
            <a:custGeom>
              <a:avLst/>
              <a:gdLst>
                <a:gd name="T0" fmla="*/ 157 w 233"/>
                <a:gd name="T1" fmla="*/ 162 h 163"/>
                <a:gd name="T2" fmla="*/ 150 w 233"/>
                <a:gd name="T3" fmla="*/ 146 h 163"/>
                <a:gd name="T4" fmla="*/ 146 w 233"/>
                <a:gd name="T5" fmla="*/ 129 h 163"/>
                <a:gd name="T6" fmla="*/ 138 w 233"/>
                <a:gd name="T7" fmla="*/ 116 h 163"/>
                <a:gd name="T8" fmla="*/ 131 w 233"/>
                <a:gd name="T9" fmla="*/ 102 h 163"/>
                <a:gd name="T10" fmla="*/ 125 w 233"/>
                <a:gd name="T11" fmla="*/ 90 h 163"/>
                <a:gd name="T12" fmla="*/ 117 w 233"/>
                <a:gd name="T13" fmla="*/ 78 h 163"/>
                <a:gd name="T14" fmla="*/ 116 w 233"/>
                <a:gd name="T15" fmla="*/ 67 h 163"/>
                <a:gd name="T16" fmla="*/ 116 w 233"/>
                <a:gd name="T17" fmla="*/ 59 h 163"/>
                <a:gd name="T18" fmla="*/ 116 w 233"/>
                <a:gd name="T19" fmla="*/ 51 h 163"/>
                <a:gd name="T20" fmla="*/ 116 w 233"/>
                <a:gd name="T21" fmla="*/ 42 h 163"/>
                <a:gd name="T22" fmla="*/ 116 w 233"/>
                <a:gd name="T23" fmla="*/ 42 h 163"/>
                <a:gd name="T24" fmla="*/ 116 w 233"/>
                <a:gd name="T25" fmla="*/ 34 h 163"/>
                <a:gd name="T26" fmla="*/ 116 w 233"/>
                <a:gd name="T27" fmla="*/ 27 h 163"/>
                <a:gd name="T28" fmla="*/ 105 w 233"/>
                <a:gd name="T29" fmla="*/ 21 h 163"/>
                <a:gd name="T30" fmla="*/ 91 w 233"/>
                <a:gd name="T31" fmla="*/ 15 h 163"/>
                <a:gd name="T32" fmla="*/ 75 w 233"/>
                <a:gd name="T33" fmla="*/ 11 h 163"/>
                <a:gd name="T34" fmla="*/ 61 w 233"/>
                <a:gd name="T35" fmla="*/ 6 h 163"/>
                <a:gd name="T36" fmla="*/ 46 w 233"/>
                <a:gd name="T37" fmla="*/ 4 h 163"/>
                <a:gd name="T38" fmla="*/ 34 w 233"/>
                <a:gd name="T39" fmla="*/ 2 h 163"/>
                <a:gd name="T40" fmla="*/ 19 w 233"/>
                <a:gd name="T41" fmla="*/ 2 h 163"/>
                <a:gd name="T42" fmla="*/ 4 w 233"/>
                <a:gd name="T43" fmla="*/ 0 h 163"/>
                <a:gd name="T44" fmla="*/ 4 w 233"/>
                <a:gd name="T45" fmla="*/ 0 h 163"/>
                <a:gd name="T46" fmla="*/ 4 w 233"/>
                <a:gd name="T47" fmla="*/ 2 h 163"/>
                <a:gd name="T48" fmla="*/ 4 w 233"/>
                <a:gd name="T49" fmla="*/ 6 h 163"/>
                <a:gd name="T50" fmla="*/ 2 w 233"/>
                <a:gd name="T51" fmla="*/ 13 h 163"/>
                <a:gd name="T52" fmla="*/ 0 w 233"/>
                <a:gd name="T53" fmla="*/ 21 h 163"/>
                <a:gd name="T54" fmla="*/ 0 w 233"/>
                <a:gd name="T55" fmla="*/ 32 h 163"/>
                <a:gd name="T56" fmla="*/ 0 w 233"/>
                <a:gd name="T57" fmla="*/ 42 h 163"/>
                <a:gd name="T58" fmla="*/ 0 w 233"/>
                <a:gd name="T59" fmla="*/ 53 h 163"/>
                <a:gd name="T60" fmla="*/ 2 w 233"/>
                <a:gd name="T61" fmla="*/ 66 h 163"/>
                <a:gd name="T62" fmla="*/ 4 w 233"/>
                <a:gd name="T63" fmla="*/ 76 h 163"/>
                <a:gd name="T64" fmla="*/ 8 w 233"/>
                <a:gd name="T65" fmla="*/ 87 h 163"/>
                <a:gd name="T66" fmla="*/ 157 w 233"/>
                <a:gd name="T67" fmla="*/ 162 h 16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33" h="163">
                  <a:moveTo>
                    <a:pt x="232" y="162"/>
                  </a:moveTo>
                  <a:lnTo>
                    <a:pt x="225" y="146"/>
                  </a:lnTo>
                  <a:lnTo>
                    <a:pt x="221" y="129"/>
                  </a:lnTo>
                  <a:lnTo>
                    <a:pt x="213" y="116"/>
                  </a:lnTo>
                  <a:lnTo>
                    <a:pt x="206" y="102"/>
                  </a:lnTo>
                  <a:lnTo>
                    <a:pt x="200" y="90"/>
                  </a:lnTo>
                  <a:lnTo>
                    <a:pt x="192" y="78"/>
                  </a:lnTo>
                  <a:lnTo>
                    <a:pt x="181" y="67"/>
                  </a:lnTo>
                  <a:lnTo>
                    <a:pt x="170" y="59"/>
                  </a:lnTo>
                  <a:lnTo>
                    <a:pt x="160" y="51"/>
                  </a:lnTo>
                  <a:lnTo>
                    <a:pt x="147" y="42"/>
                  </a:lnTo>
                  <a:lnTo>
                    <a:pt x="133" y="34"/>
                  </a:lnTo>
                  <a:lnTo>
                    <a:pt x="118" y="27"/>
                  </a:lnTo>
                  <a:lnTo>
                    <a:pt x="105" y="21"/>
                  </a:lnTo>
                  <a:lnTo>
                    <a:pt x="91" y="15"/>
                  </a:lnTo>
                  <a:lnTo>
                    <a:pt x="75" y="11"/>
                  </a:lnTo>
                  <a:lnTo>
                    <a:pt x="61" y="6"/>
                  </a:lnTo>
                  <a:lnTo>
                    <a:pt x="46" y="4"/>
                  </a:lnTo>
                  <a:lnTo>
                    <a:pt x="34" y="2"/>
                  </a:lnTo>
                  <a:lnTo>
                    <a:pt x="19" y="2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2" y="13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2"/>
                  </a:lnTo>
                  <a:lnTo>
                    <a:pt x="0" y="53"/>
                  </a:lnTo>
                  <a:lnTo>
                    <a:pt x="2" y="66"/>
                  </a:lnTo>
                  <a:lnTo>
                    <a:pt x="4" y="76"/>
                  </a:lnTo>
                  <a:lnTo>
                    <a:pt x="8" y="87"/>
                  </a:lnTo>
                  <a:lnTo>
                    <a:pt x="232" y="16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200"/>
            <p:cNvSpPr>
              <a:spLocks/>
            </p:cNvSpPr>
            <p:nvPr/>
          </p:nvSpPr>
          <p:spPr bwMode="auto">
            <a:xfrm>
              <a:off x="3044" y="1194"/>
              <a:ext cx="232" cy="163"/>
            </a:xfrm>
            <a:custGeom>
              <a:avLst/>
              <a:gdLst>
                <a:gd name="T0" fmla="*/ 157 w 233"/>
                <a:gd name="T1" fmla="*/ 162 h 163"/>
                <a:gd name="T2" fmla="*/ 150 w 233"/>
                <a:gd name="T3" fmla="*/ 146 h 163"/>
                <a:gd name="T4" fmla="*/ 146 w 233"/>
                <a:gd name="T5" fmla="*/ 129 h 163"/>
                <a:gd name="T6" fmla="*/ 138 w 233"/>
                <a:gd name="T7" fmla="*/ 116 h 163"/>
                <a:gd name="T8" fmla="*/ 131 w 233"/>
                <a:gd name="T9" fmla="*/ 102 h 163"/>
                <a:gd name="T10" fmla="*/ 125 w 233"/>
                <a:gd name="T11" fmla="*/ 90 h 163"/>
                <a:gd name="T12" fmla="*/ 117 w 233"/>
                <a:gd name="T13" fmla="*/ 78 h 163"/>
                <a:gd name="T14" fmla="*/ 116 w 233"/>
                <a:gd name="T15" fmla="*/ 67 h 163"/>
                <a:gd name="T16" fmla="*/ 116 w 233"/>
                <a:gd name="T17" fmla="*/ 59 h 163"/>
                <a:gd name="T18" fmla="*/ 116 w 233"/>
                <a:gd name="T19" fmla="*/ 51 h 163"/>
                <a:gd name="T20" fmla="*/ 116 w 233"/>
                <a:gd name="T21" fmla="*/ 42 h 163"/>
                <a:gd name="T22" fmla="*/ 116 w 233"/>
                <a:gd name="T23" fmla="*/ 42 h 163"/>
                <a:gd name="T24" fmla="*/ 116 w 233"/>
                <a:gd name="T25" fmla="*/ 34 h 163"/>
                <a:gd name="T26" fmla="*/ 116 w 233"/>
                <a:gd name="T27" fmla="*/ 27 h 163"/>
                <a:gd name="T28" fmla="*/ 105 w 233"/>
                <a:gd name="T29" fmla="*/ 21 h 163"/>
                <a:gd name="T30" fmla="*/ 91 w 233"/>
                <a:gd name="T31" fmla="*/ 15 h 163"/>
                <a:gd name="T32" fmla="*/ 75 w 233"/>
                <a:gd name="T33" fmla="*/ 11 h 163"/>
                <a:gd name="T34" fmla="*/ 61 w 233"/>
                <a:gd name="T35" fmla="*/ 6 h 163"/>
                <a:gd name="T36" fmla="*/ 46 w 233"/>
                <a:gd name="T37" fmla="*/ 4 h 163"/>
                <a:gd name="T38" fmla="*/ 34 w 233"/>
                <a:gd name="T39" fmla="*/ 2 h 163"/>
                <a:gd name="T40" fmla="*/ 19 w 233"/>
                <a:gd name="T41" fmla="*/ 2 h 163"/>
                <a:gd name="T42" fmla="*/ 4 w 233"/>
                <a:gd name="T43" fmla="*/ 0 h 163"/>
                <a:gd name="T44" fmla="*/ 4 w 233"/>
                <a:gd name="T45" fmla="*/ 0 h 163"/>
                <a:gd name="T46" fmla="*/ 4 w 233"/>
                <a:gd name="T47" fmla="*/ 2 h 163"/>
                <a:gd name="T48" fmla="*/ 4 w 233"/>
                <a:gd name="T49" fmla="*/ 6 h 163"/>
                <a:gd name="T50" fmla="*/ 2 w 233"/>
                <a:gd name="T51" fmla="*/ 13 h 163"/>
                <a:gd name="T52" fmla="*/ 0 w 233"/>
                <a:gd name="T53" fmla="*/ 21 h 163"/>
                <a:gd name="T54" fmla="*/ 0 w 233"/>
                <a:gd name="T55" fmla="*/ 32 h 163"/>
                <a:gd name="T56" fmla="*/ 0 w 233"/>
                <a:gd name="T57" fmla="*/ 42 h 163"/>
                <a:gd name="T58" fmla="*/ 0 w 233"/>
                <a:gd name="T59" fmla="*/ 53 h 163"/>
                <a:gd name="T60" fmla="*/ 2 w 233"/>
                <a:gd name="T61" fmla="*/ 66 h 163"/>
                <a:gd name="T62" fmla="*/ 4 w 233"/>
                <a:gd name="T63" fmla="*/ 76 h 163"/>
                <a:gd name="T64" fmla="*/ 8 w 233"/>
                <a:gd name="T65" fmla="*/ 87 h 16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33" h="163">
                  <a:moveTo>
                    <a:pt x="232" y="162"/>
                  </a:moveTo>
                  <a:lnTo>
                    <a:pt x="225" y="146"/>
                  </a:lnTo>
                  <a:lnTo>
                    <a:pt x="221" y="129"/>
                  </a:lnTo>
                  <a:lnTo>
                    <a:pt x="213" y="116"/>
                  </a:lnTo>
                  <a:lnTo>
                    <a:pt x="206" y="102"/>
                  </a:lnTo>
                  <a:lnTo>
                    <a:pt x="200" y="90"/>
                  </a:lnTo>
                  <a:lnTo>
                    <a:pt x="192" y="78"/>
                  </a:lnTo>
                  <a:lnTo>
                    <a:pt x="181" y="67"/>
                  </a:lnTo>
                  <a:lnTo>
                    <a:pt x="170" y="59"/>
                  </a:lnTo>
                  <a:lnTo>
                    <a:pt x="160" y="51"/>
                  </a:lnTo>
                  <a:lnTo>
                    <a:pt x="147" y="42"/>
                  </a:lnTo>
                  <a:lnTo>
                    <a:pt x="133" y="34"/>
                  </a:lnTo>
                  <a:lnTo>
                    <a:pt x="118" y="27"/>
                  </a:lnTo>
                  <a:lnTo>
                    <a:pt x="105" y="21"/>
                  </a:lnTo>
                  <a:lnTo>
                    <a:pt x="91" y="15"/>
                  </a:lnTo>
                  <a:lnTo>
                    <a:pt x="75" y="11"/>
                  </a:lnTo>
                  <a:lnTo>
                    <a:pt x="61" y="6"/>
                  </a:lnTo>
                  <a:lnTo>
                    <a:pt x="46" y="4"/>
                  </a:lnTo>
                  <a:lnTo>
                    <a:pt x="34" y="2"/>
                  </a:lnTo>
                  <a:lnTo>
                    <a:pt x="19" y="2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2" y="13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2"/>
                  </a:lnTo>
                  <a:lnTo>
                    <a:pt x="0" y="53"/>
                  </a:lnTo>
                  <a:lnTo>
                    <a:pt x="2" y="66"/>
                  </a:lnTo>
                  <a:lnTo>
                    <a:pt x="4" y="76"/>
                  </a:lnTo>
                  <a:lnTo>
                    <a:pt x="8" y="8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Freeform 201"/>
            <p:cNvSpPr>
              <a:spLocks/>
            </p:cNvSpPr>
            <p:nvPr/>
          </p:nvSpPr>
          <p:spPr bwMode="auto">
            <a:xfrm>
              <a:off x="1906" y="2179"/>
              <a:ext cx="120" cy="236"/>
            </a:xfrm>
            <a:custGeom>
              <a:avLst/>
              <a:gdLst>
                <a:gd name="T0" fmla="*/ 60 w 121"/>
                <a:gd name="T1" fmla="*/ 434 h 234"/>
                <a:gd name="T2" fmla="*/ 60 w 121"/>
                <a:gd name="T3" fmla="*/ 405 h 234"/>
                <a:gd name="T4" fmla="*/ 60 w 121"/>
                <a:gd name="T5" fmla="*/ 384 h 234"/>
                <a:gd name="T6" fmla="*/ 60 w 121"/>
                <a:gd name="T7" fmla="*/ 362 h 234"/>
                <a:gd name="T8" fmla="*/ 50 w 121"/>
                <a:gd name="T9" fmla="*/ 330 h 234"/>
                <a:gd name="T10" fmla="*/ 33 w 121"/>
                <a:gd name="T11" fmla="*/ 280 h 234"/>
                <a:gd name="T12" fmla="*/ 20 w 121"/>
                <a:gd name="T13" fmla="*/ 236 h 234"/>
                <a:gd name="T14" fmla="*/ 9 w 121"/>
                <a:gd name="T15" fmla="*/ 186 h 234"/>
                <a:gd name="T16" fmla="*/ 2 w 121"/>
                <a:gd name="T17" fmla="*/ 155 h 234"/>
                <a:gd name="T18" fmla="*/ 0 w 121"/>
                <a:gd name="T19" fmla="*/ 48 h 234"/>
                <a:gd name="T20" fmla="*/ 0 w 121"/>
                <a:gd name="T21" fmla="*/ 12 h 234"/>
                <a:gd name="T22" fmla="*/ 0 w 121"/>
                <a:gd name="T23" fmla="*/ 12 h 234"/>
                <a:gd name="T24" fmla="*/ 2 w 121"/>
                <a:gd name="T25" fmla="*/ 12 h 234"/>
                <a:gd name="T26" fmla="*/ 7 w 121"/>
                <a:gd name="T27" fmla="*/ 9 h 234"/>
                <a:gd name="T28" fmla="*/ 16 w 121"/>
                <a:gd name="T29" fmla="*/ 6 h 234"/>
                <a:gd name="T30" fmla="*/ 27 w 121"/>
                <a:gd name="T31" fmla="*/ 4 h 234"/>
                <a:gd name="T32" fmla="*/ 41 w 121"/>
                <a:gd name="T33" fmla="*/ 2 h 234"/>
                <a:gd name="T34" fmla="*/ 53 w 121"/>
                <a:gd name="T35" fmla="*/ 0 h 234"/>
                <a:gd name="T36" fmla="*/ 60 w 121"/>
                <a:gd name="T37" fmla="*/ 0 h 234"/>
                <a:gd name="T38" fmla="*/ 60 w 121"/>
                <a:gd name="T39" fmla="*/ 4 h 234"/>
                <a:gd name="T40" fmla="*/ 60 w 121"/>
                <a:gd name="T41" fmla="*/ 9 h 234"/>
                <a:gd name="T42" fmla="*/ 60 w 121"/>
                <a:gd name="T43" fmla="*/ 20 h 234"/>
                <a:gd name="T44" fmla="*/ 60 w 121"/>
                <a:gd name="T45" fmla="*/ 434 h 23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21" h="234">
                  <a:moveTo>
                    <a:pt x="120" y="233"/>
                  </a:moveTo>
                  <a:lnTo>
                    <a:pt x="103" y="218"/>
                  </a:lnTo>
                  <a:lnTo>
                    <a:pt x="85" y="204"/>
                  </a:lnTo>
                  <a:lnTo>
                    <a:pt x="67" y="189"/>
                  </a:lnTo>
                  <a:lnTo>
                    <a:pt x="50" y="172"/>
                  </a:lnTo>
                  <a:lnTo>
                    <a:pt x="33" y="153"/>
                  </a:lnTo>
                  <a:lnTo>
                    <a:pt x="20" y="131"/>
                  </a:lnTo>
                  <a:lnTo>
                    <a:pt x="9" y="106"/>
                  </a:lnTo>
                  <a:lnTo>
                    <a:pt x="2" y="80"/>
                  </a:lnTo>
                  <a:lnTo>
                    <a:pt x="0" y="48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7" y="9"/>
                  </a:lnTo>
                  <a:lnTo>
                    <a:pt x="16" y="6"/>
                  </a:lnTo>
                  <a:lnTo>
                    <a:pt x="27" y="4"/>
                  </a:lnTo>
                  <a:lnTo>
                    <a:pt x="41" y="2"/>
                  </a:lnTo>
                  <a:lnTo>
                    <a:pt x="53" y="0"/>
                  </a:lnTo>
                  <a:lnTo>
                    <a:pt x="71" y="0"/>
                  </a:lnTo>
                  <a:lnTo>
                    <a:pt x="85" y="4"/>
                  </a:lnTo>
                  <a:lnTo>
                    <a:pt x="101" y="9"/>
                  </a:lnTo>
                  <a:lnTo>
                    <a:pt x="115" y="20"/>
                  </a:lnTo>
                  <a:lnTo>
                    <a:pt x="120" y="23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Freeform 202"/>
            <p:cNvSpPr>
              <a:spLocks/>
            </p:cNvSpPr>
            <p:nvPr/>
          </p:nvSpPr>
          <p:spPr bwMode="auto">
            <a:xfrm>
              <a:off x="1906" y="2179"/>
              <a:ext cx="120" cy="236"/>
            </a:xfrm>
            <a:custGeom>
              <a:avLst/>
              <a:gdLst>
                <a:gd name="T0" fmla="*/ 60 w 121"/>
                <a:gd name="T1" fmla="*/ 434 h 234"/>
                <a:gd name="T2" fmla="*/ 60 w 121"/>
                <a:gd name="T3" fmla="*/ 405 h 234"/>
                <a:gd name="T4" fmla="*/ 60 w 121"/>
                <a:gd name="T5" fmla="*/ 384 h 234"/>
                <a:gd name="T6" fmla="*/ 60 w 121"/>
                <a:gd name="T7" fmla="*/ 362 h 234"/>
                <a:gd name="T8" fmla="*/ 50 w 121"/>
                <a:gd name="T9" fmla="*/ 330 h 234"/>
                <a:gd name="T10" fmla="*/ 33 w 121"/>
                <a:gd name="T11" fmla="*/ 280 h 234"/>
                <a:gd name="T12" fmla="*/ 20 w 121"/>
                <a:gd name="T13" fmla="*/ 236 h 234"/>
                <a:gd name="T14" fmla="*/ 9 w 121"/>
                <a:gd name="T15" fmla="*/ 186 h 234"/>
                <a:gd name="T16" fmla="*/ 2 w 121"/>
                <a:gd name="T17" fmla="*/ 155 h 234"/>
                <a:gd name="T18" fmla="*/ 0 w 121"/>
                <a:gd name="T19" fmla="*/ 48 h 234"/>
                <a:gd name="T20" fmla="*/ 0 w 121"/>
                <a:gd name="T21" fmla="*/ 12 h 234"/>
                <a:gd name="T22" fmla="*/ 0 w 121"/>
                <a:gd name="T23" fmla="*/ 12 h 234"/>
                <a:gd name="T24" fmla="*/ 2 w 121"/>
                <a:gd name="T25" fmla="*/ 12 h 234"/>
                <a:gd name="T26" fmla="*/ 7 w 121"/>
                <a:gd name="T27" fmla="*/ 9 h 234"/>
                <a:gd name="T28" fmla="*/ 16 w 121"/>
                <a:gd name="T29" fmla="*/ 6 h 234"/>
                <a:gd name="T30" fmla="*/ 27 w 121"/>
                <a:gd name="T31" fmla="*/ 4 h 234"/>
                <a:gd name="T32" fmla="*/ 41 w 121"/>
                <a:gd name="T33" fmla="*/ 2 h 234"/>
                <a:gd name="T34" fmla="*/ 53 w 121"/>
                <a:gd name="T35" fmla="*/ 0 h 234"/>
                <a:gd name="T36" fmla="*/ 60 w 121"/>
                <a:gd name="T37" fmla="*/ 0 h 234"/>
                <a:gd name="T38" fmla="*/ 60 w 121"/>
                <a:gd name="T39" fmla="*/ 4 h 234"/>
                <a:gd name="T40" fmla="*/ 60 w 121"/>
                <a:gd name="T41" fmla="*/ 9 h 234"/>
                <a:gd name="T42" fmla="*/ 60 w 121"/>
                <a:gd name="T43" fmla="*/ 20 h 2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21" h="234">
                  <a:moveTo>
                    <a:pt x="120" y="233"/>
                  </a:moveTo>
                  <a:lnTo>
                    <a:pt x="103" y="218"/>
                  </a:lnTo>
                  <a:lnTo>
                    <a:pt x="85" y="204"/>
                  </a:lnTo>
                  <a:lnTo>
                    <a:pt x="67" y="189"/>
                  </a:lnTo>
                  <a:lnTo>
                    <a:pt x="50" y="172"/>
                  </a:lnTo>
                  <a:lnTo>
                    <a:pt x="33" y="153"/>
                  </a:lnTo>
                  <a:lnTo>
                    <a:pt x="20" y="131"/>
                  </a:lnTo>
                  <a:lnTo>
                    <a:pt x="9" y="106"/>
                  </a:lnTo>
                  <a:lnTo>
                    <a:pt x="2" y="80"/>
                  </a:lnTo>
                  <a:lnTo>
                    <a:pt x="0" y="48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7" y="9"/>
                  </a:lnTo>
                  <a:lnTo>
                    <a:pt x="16" y="6"/>
                  </a:lnTo>
                  <a:lnTo>
                    <a:pt x="27" y="4"/>
                  </a:lnTo>
                  <a:lnTo>
                    <a:pt x="41" y="2"/>
                  </a:lnTo>
                  <a:lnTo>
                    <a:pt x="53" y="0"/>
                  </a:lnTo>
                  <a:lnTo>
                    <a:pt x="71" y="0"/>
                  </a:lnTo>
                  <a:lnTo>
                    <a:pt x="85" y="4"/>
                  </a:lnTo>
                  <a:lnTo>
                    <a:pt x="101" y="9"/>
                  </a:lnTo>
                  <a:lnTo>
                    <a:pt x="115" y="2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Freeform 203"/>
            <p:cNvSpPr>
              <a:spLocks/>
            </p:cNvSpPr>
            <p:nvPr/>
          </p:nvSpPr>
          <p:spPr bwMode="auto">
            <a:xfrm>
              <a:off x="1916" y="1809"/>
              <a:ext cx="110" cy="365"/>
            </a:xfrm>
            <a:custGeom>
              <a:avLst/>
              <a:gdLst>
                <a:gd name="T0" fmla="*/ 155 w 109"/>
                <a:gd name="T1" fmla="*/ 541 h 363"/>
                <a:gd name="T2" fmla="*/ 146 w 109"/>
                <a:gd name="T3" fmla="*/ 526 h 363"/>
                <a:gd name="T4" fmla="*/ 136 w 109"/>
                <a:gd name="T5" fmla="*/ 509 h 363"/>
                <a:gd name="T6" fmla="*/ 50 w 109"/>
                <a:gd name="T7" fmla="*/ 496 h 363"/>
                <a:gd name="T8" fmla="*/ 40 w 109"/>
                <a:gd name="T9" fmla="*/ 481 h 363"/>
                <a:gd name="T10" fmla="*/ 29 w 109"/>
                <a:gd name="T11" fmla="*/ 461 h 363"/>
                <a:gd name="T12" fmla="*/ 20 w 109"/>
                <a:gd name="T13" fmla="*/ 444 h 363"/>
                <a:gd name="T14" fmla="*/ 13 w 109"/>
                <a:gd name="T15" fmla="*/ 426 h 363"/>
                <a:gd name="T16" fmla="*/ 6 w 109"/>
                <a:gd name="T17" fmla="*/ 383 h 363"/>
                <a:gd name="T18" fmla="*/ 2 w 109"/>
                <a:gd name="T19" fmla="*/ 327 h 363"/>
                <a:gd name="T20" fmla="*/ 0 w 109"/>
                <a:gd name="T21" fmla="*/ 268 h 363"/>
                <a:gd name="T22" fmla="*/ 0 w 109"/>
                <a:gd name="T23" fmla="*/ 268 h 363"/>
                <a:gd name="T24" fmla="*/ 0 w 109"/>
                <a:gd name="T25" fmla="*/ 234 h 363"/>
                <a:gd name="T26" fmla="*/ 2 w 109"/>
                <a:gd name="T27" fmla="*/ 205 h 363"/>
                <a:gd name="T28" fmla="*/ 8 w 109"/>
                <a:gd name="T29" fmla="*/ 182 h 363"/>
                <a:gd name="T30" fmla="*/ 16 w 109"/>
                <a:gd name="T31" fmla="*/ 86 h 363"/>
                <a:gd name="T32" fmla="*/ 25 w 109"/>
                <a:gd name="T33" fmla="*/ 67 h 363"/>
                <a:gd name="T34" fmla="*/ 34 w 109"/>
                <a:gd name="T35" fmla="*/ 50 h 363"/>
                <a:gd name="T36" fmla="*/ 44 w 109"/>
                <a:gd name="T37" fmla="*/ 37 h 363"/>
                <a:gd name="T38" fmla="*/ 52 w 109"/>
                <a:gd name="T39" fmla="*/ 23 h 363"/>
                <a:gd name="T40" fmla="*/ 138 w 109"/>
                <a:gd name="T41" fmla="*/ 13 h 363"/>
                <a:gd name="T42" fmla="*/ 144 w 109"/>
                <a:gd name="T43" fmla="*/ 0 h 363"/>
                <a:gd name="T44" fmla="*/ 144 w 109"/>
                <a:gd name="T45" fmla="*/ 0 h 363"/>
                <a:gd name="T46" fmla="*/ 144 w 109"/>
                <a:gd name="T47" fmla="*/ 2 h 363"/>
                <a:gd name="T48" fmla="*/ 146 w 109"/>
                <a:gd name="T49" fmla="*/ 6 h 363"/>
                <a:gd name="T50" fmla="*/ 151 w 109"/>
                <a:gd name="T51" fmla="*/ 13 h 363"/>
                <a:gd name="T52" fmla="*/ 155 w 109"/>
                <a:gd name="T53" fmla="*/ 20 h 363"/>
                <a:gd name="T54" fmla="*/ 159 w 109"/>
                <a:gd name="T55" fmla="*/ 34 h 363"/>
                <a:gd name="T56" fmla="*/ 164 w 109"/>
                <a:gd name="T57" fmla="*/ 46 h 363"/>
                <a:gd name="T58" fmla="*/ 170 w 109"/>
                <a:gd name="T59" fmla="*/ 59 h 363"/>
                <a:gd name="T60" fmla="*/ 184 w 109"/>
                <a:gd name="T61" fmla="*/ 75 h 363"/>
                <a:gd name="T62" fmla="*/ 192 w 109"/>
                <a:gd name="T63" fmla="*/ 167 h 363"/>
                <a:gd name="T64" fmla="*/ 202 w 109"/>
                <a:gd name="T65" fmla="*/ 182 h 363"/>
                <a:gd name="T66" fmla="*/ 155 w 109"/>
                <a:gd name="T67" fmla="*/ 541 h 36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9" h="363">
                  <a:moveTo>
                    <a:pt x="80" y="362"/>
                  </a:moveTo>
                  <a:lnTo>
                    <a:pt x="71" y="352"/>
                  </a:lnTo>
                  <a:lnTo>
                    <a:pt x="61" y="341"/>
                  </a:lnTo>
                  <a:lnTo>
                    <a:pt x="50" y="332"/>
                  </a:lnTo>
                  <a:lnTo>
                    <a:pt x="40" y="322"/>
                  </a:lnTo>
                  <a:lnTo>
                    <a:pt x="29" y="309"/>
                  </a:lnTo>
                  <a:lnTo>
                    <a:pt x="20" y="294"/>
                  </a:lnTo>
                  <a:lnTo>
                    <a:pt x="13" y="276"/>
                  </a:lnTo>
                  <a:lnTo>
                    <a:pt x="6" y="253"/>
                  </a:lnTo>
                  <a:lnTo>
                    <a:pt x="2" y="225"/>
                  </a:lnTo>
                  <a:lnTo>
                    <a:pt x="0" y="193"/>
                  </a:lnTo>
                  <a:lnTo>
                    <a:pt x="0" y="159"/>
                  </a:lnTo>
                  <a:lnTo>
                    <a:pt x="2" y="130"/>
                  </a:lnTo>
                  <a:lnTo>
                    <a:pt x="8" y="107"/>
                  </a:lnTo>
                  <a:lnTo>
                    <a:pt x="16" y="86"/>
                  </a:lnTo>
                  <a:lnTo>
                    <a:pt x="25" y="67"/>
                  </a:lnTo>
                  <a:lnTo>
                    <a:pt x="34" y="50"/>
                  </a:lnTo>
                  <a:lnTo>
                    <a:pt x="44" y="37"/>
                  </a:lnTo>
                  <a:lnTo>
                    <a:pt x="52" y="23"/>
                  </a:lnTo>
                  <a:lnTo>
                    <a:pt x="63" y="13"/>
                  </a:lnTo>
                  <a:lnTo>
                    <a:pt x="69" y="0"/>
                  </a:lnTo>
                  <a:lnTo>
                    <a:pt x="69" y="2"/>
                  </a:lnTo>
                  <a:lnTo>
                    <a:pt x="71" y="6"/>
                  </a:lnTo>
                  <a:lnTo>
                    <a:pt x="76" y="13"/>
                  </a:lnTo>
                  <a:lnTo>
                    <a:pt x="80" y="20"/>
                  </a:lnTo>
                  <a:lnTo>
                    <a:pt x="84" y="34"/>
                  </a:lnTo>
                  <a:lnTo>
                    <a:pt x="89" y="46"/>
                  </a:lnTo>
                  <a:lnTo>
                    <a:pt x="92" y="59"/>
                  </a:lnTo>
                  <a:lnTo>
                    <a:pt x="99" y="75"/>
                  </a:lnTo>
                  <a:lnTo>
                    <a:pt x="103" y="92"/>
                  </a:lnTo>
                  <a:lnTo>
                    <a:pt x="108" y="107"/>
                  </a:lnTo>
                  <a:lnTo>
                    <a:pt x="80" y="36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Freeform 204"/>
            <p:cNvSpPr>
              <a:spLocks/>
            </p:cNvSpPr>
            <p:nvPr/>
          </p:nvSpPr>
          <p:spPr bwMode="auto">
            <a:xfrm>
              <a:off x="1916" y="1809"/>
              <a:ext cx="110" cy="365"/>
            </a:xfrm>
            <a:custGeom>
              <a:avLst/>
              <a:gdLst>
                <a:gd name="T0" fmla="*/ 155 w 109"/>
                <a:gd name="T1" fmla="*/ 541 h 363"/>
                <a:gd name="T2" fmla="*/ 146 w 109"/>
                <a:gd name="T3" fmla="*/ 526 h 363"/>
                <a:gd name="T4" fmla="*/ 136 w 109"/>
                <a:gd name="T5" fmla="*/ 509 h 363"/>
                <a:gd name="T6" fmla="*/ 50 w 109"/>
                <a:gd name="T7" fmla="*/ 496 h 363"/>
                <a:gd name="T8" fmla="*/ 40 w 109"/>
                <a:gd name="T9" fmla="*/ 481 h 363"/>
                <a:gd name="T10" fmla="*/ 29 w 109"/>
                <a:gd name="T11" fmla="*/ 461 h 363"/>
                <a:gd name="T12" fmla="*/ 20 w 109"/>
                <a:gd name="T13" fmla="*/ 444 h 363"/>
                <a:gd name="T14" fmla="*/ 13 w 109"/>
                <a:gd name="T15" fmla="*/ 426 h 363"/>
                <a:gd name="T16" fmla="*/ 6 w 109"/>
                <a:gd name="T17" fmla="*/ 383 h 363"/>
                <a:gd name="T18" fmla="*/ 2 w 109"/>
                <a:gd name="T19" fmla="*/ 327 h 363"/>
                <a:gd name="T20" fmla="*/ 0 w 109"/>
                <a:gd name="T21" fmla="*/ 268 h 363"/>
                <a:gd name="T22" fmla="*/ 0 w 109"/>
                <a:gd name="T23" fmla="*/ 268 h 363"/>
                <a:gd name="T24" fmla="*/ 0 w 109"/>
                <a:gd name="T25" fmla="*/ 234 h 363"/>
                <a:gd name="T26" fmla="*/ 2 w 109"/>
                <a:gd name="T27" fmla="*/ 205 h 363"/>
                <a:gd name="T28" fmla="*/ 8 w 109"/>
                <a:gd name="T29" fmla="*/ 182 h 363"/>
                <a:gd name="T30" fmla="*/ 16 w 109"/>
                <a:gd name="T31" fmla="*/ 86 h 363"/>
                <a:gd name="T32" fmla="*/ 25 w 109"/>
                <a:gd name="T33" fmla="*/ 67 h 363"/>
                <a:gd name="T34" fmla="*/ 34 w 109"/>
                <a:gd name="T35" fmla="*/ 50 h 363"/>
                <a:gd name="T36" fmla="*/ 44 w 109"/>
                <a:gd name="T37" fmla="*/ 37 h 363"/>
                <a:gd name="T38" fmla="*/ 52 w 109"/>
                <a:gd name="T39" fmla="*/ 23 h 363"/>
                <a:gd name="T40" fmla="*/ 138 w 109"/>
                <a:gd name="T41" fmla="*/ 13 h 363"/>
                <a:gd name="T42" fmla="*/ 144 w 109"/>
                <a:gd name="T43" fmla="*/ 0 h 363"/>
                <a:gd name="T44" fmla="*/ 144 w 109"/>
                <a:gd name="T45" fmla="*/ 0 h 363"/>
                <a:gd name="T46" fmla="*/ 144 w 109"/>
                <a:gd name="T47" fmla="*/ 2 h 363"/>
                <a:gd name="T48" fmla="*/ 146 w 109"/>
                <a:gd name="T49" fmla="*/ 6 h 363"/>
                <a:gd name="T50" fmla="*/ 151 w 109"/>
                <a:gd name="T51" fmla="*/ 13 h 363"/>
                <a:gd name="T52" fmla="*/ 155 w 109"/>
                <a:gd name="T53" fmla="*/ 20 h 363"/>
                <a:gd name="T54" fmla="*/ 159 w 109"/>
                <a:gd name="T55" fmla="*/ 34 h 363"/>
                <a:gd name="T56" fmla="*/ 164 w 109"/>
                <a:gd name="T57" fmla="*/ 46 h 363"/>
                <a:gd name="T58" fmla="*/ 170 w 109"/>
                <a:gd name="T59" fmla="*/ 59 h 363"/>
                <a:gd name="T60" fmla="*/ 184 w 109"/>
                <a:gd name="T61" fmla="*/ 75 h 363"/>
                <a:gd name="T62" fmla="*/ 192 w 109"/>
                <a:gd name="T63" fmla="*/ 167 h 363"/>
                <a:gd name="T64" fmla="*/ 202 w 109"/>
                <a:gd name="T65" fmla="*/ 182 h 36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9" h="363">
                  <a:moveTo>
                    <a:pt x="80" y="362"/>
                  </a:moveTo>
                  <a:lnTo>
                    <a:pt x="71" y="352"/>
                  </a:lnTo>
                  <a:lnTo>
                    <a:pt x="61" y="341"/>
                  </a:lnTo>
                  <a:lnTo>
                    <a:pt x="50" y="332"/>
                  </a:lnTo>
                  <a:lnTo>
                    <a:pt x="40" y="322"/>
                  </a:lnTo>
                  <a:lnTo>
                    <a:pt x="29" y="309"/>
                  </a:lnTo>
                  <a:lnTo>
                    <a:pt x="20" y="294"/>
                  </a:lnTo>
                  <a:lnTo>
                    <a:pt x="13" y="276"/>
                  </a:lnTo>
                  <a:lnTo>
                    <a:pt x="6" y="253"/>
                  </a:lnTo>
                  <a:lnTo>
                    <a:pt x="2" y="225"/>
                  </a:lnTo>
                  <a:lnTo>
                    <a:pt x="0" y="193"/>
                  </a:lnTo>
                  <a:lnTo>
                    <a:pt x="0" y="159"/>
                  </a:lnTo>
                  <a:lnTo>
                    <a:pt x="2" y="130"/>
                  </a:lnTo>
                  <a:lnTo>
                    <a:pt x="8" y="107"/>
                  </a:lnTo>
                  <a:lnTo>
                    <a:pt x="16" y="86"/>
                  </a:lnTo>
                  <a:lnTo>
                    <a:pt x="25" y="67"/>
                  </a:lnTo>
                  <a:lnTo>
                    <a:pt x="34" y="50"/>
                  </a:lnTo>
                  <a:lnTo>
                    <a:pt x="44" y="37"/>
                  </a:lnTo>
                  <a:lnTo>
                    <a:pt x="52" y="23"/>
                  </a:lnTo>
                  <a:lnTo>
                    <a:pt x="63" y="13"/>
                  </a:lnTo>
                  <a:lnTo>
                    <a:pt x="69" y="0"/>
                  </a:lnTo>
                  <a:lnTo>
                    <a:pt x="69" y="2"/>
                  </a:lnTo>
                  <a:lnTo>
                    <a:pt x="71" y="6"/>
                  </a:lnTo>
                  <a:lnTo>
                    <a:pt x="76" y="13"/>
                  </a:lnTo>
                  <a:lnTo>
                    <a:pt x="80" y="20"/>
                  </a:lnTo>
                  <a:lnTo>
                    <a:pt x="84" y="34"/>
                  </a:lnTo>
                  <a:lnTo>
                    <a:pt x="89" y="46"/>
                  </a:lnTo>
                  <a:lnTo>
                    <a:pt x="92" y="59"/>
                  </a:lnTo>
                  <a:lnTo>
                    <a:pt x="99" y="75"/>
                  </a:lnTo>
                  <a:lnTo>
                    <a:pt x="103" y="92"/>
                  </a:lnTo>
                  <a:lnTo>
                    <a:pt x="108" y="10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Freeform 205"/>
            <p:cNvSpPr>
              <a:spLocks/>
            </p:cNvSpPr>
            <p:nvPr/>
          </p:nvSpPr>
          <p:spPr bwMode="auto">
            <a:xfrm>
              <a:off x="1969" y="1637"/>
              <a:ext cx="110" cy="321"/>
            </a:xfrm>
            <a:custGeom>
              <a:avLst/>
              <a:gdLst>
                <a:gd name="T0" fmla="*/ 34 w 111"/>
                <a:gd name="T1" fmla="*/ 502 h 319"/>
                <a:gd name="T2" fmla="*/ 23 w 111"/>
                <a:gd name="T3" fmla="*/ 463 h 319"/>
                <a:gd name="T4" fmla="*/ 15 w 111"/>
                <a:gd name="T5" fmla="*/ 426 h 319"/>
                <a:gd name="T6" fmla="*/ 8 w 111"/>
                <a:gd name="T7" fmla="*/ 392 h 319"/>
                <a:gd name="T8" fmla="*/ 2 w 111"/>
                <a:gd name="T9" fmla="*/ 342 h 319"/>
                <a:gd name="T10" fmla="*/ 0 w 111"/>
                <a:gd name="T11" fmla="*/ 292 h 319"/>
                <a:gd name="T12" fmla="*/ 0 w 111"/>
                <a:gd name="T13" fmla="*/ 246 h 319"/>
                <a:gd name="T14" fmla="*/ 0 w 111"/>
                <a:gd name="T15" fmla="*/ 220 h 319"/>
                <a:gd name="T16" fmla="*/ 2 w 111"/>
                <a:gd name="T17" fmla="*/ 201 h 319"/>
                <a:gd name="T18" fmla="*/ 8 w 111"/>
                <a:gd name="T19" fmla="*/ 181 h 319"/>
                <a:gd name="T20" fmla="*/ 15 w 111"/>
                <a:gd name="T21" fmla="*/ 163 h 319"/>
                <a:gd name="T22" fmla="*/ 15 w 111"/>
                <a:gd name="T23" fmla="*/ 163 h 319"/>
                <a:gd name="T24" fmla="*/ 23 w 111"/>
                <a:gd name="T25" fmla="*/ 75 h 319"/>
                <a:gd name="T26" fmla="*/ 29 w 111"/>
                <a:gd name="T27" fmla="*/ 60 h 319"/>
                <a:gd name="T28" fmla="*/ 38 w 111"/>
                <a:gd name="T29" fmla="*/ 50 h 319"/>
                <a:gd name="T30" fmla="*/ 45 w 111"/>
                <a:gd name="T31" fmla="*/ 39 h 319"/>
                <a:gd name="T32" fmla="*/ 50 w 111"/>
                <a:gd name="T33" fmla="*/ 30 h 319"/>
                <a:gd name="T34" fmla="*/ 55 w 111"/>
                <a:gd name="T35" fmla="*/ 23 h 319"/>
                <a:gd name="T36" fmla="*/ 55 w 111"/>
                <a:gd name="T37" fmla="*/ 16 h 319"/>
                <a:gd name="T38" fmla="*/ 55 w 111"/>
                <a:gd name="T39" fmla="*/ 9 h 319"/>
                <a:gd name="T40" fmla="*/ 55 w 111"/>
                <a:gd name="T41" fmla="*/ 4 h 319"/>
                <a:gd name="T42" fmla="*/ 55 w 111"/>
                <a:gd name="T43" fmla="*/ 0 h 319"/>
                <a:gd name="T44" fmla="*/ 55 w 111"/>
                <a:gd name="T45" fmla="*/ 0 h 319"/>
                <a:gd name="T46" fmla="*/ 55 w 111"/>
                <a:gd name="T47" fmla="*/ 2 h 319"/>
                <a:gd name="T48" fmla="*/ 55 w 111"/>
                <a:gd name="T49" fmla="*/ 5 h 319"/>
                <a:gd name="T50" fmla="*/ 55 w 111"/>
                <a:gd name="T51" fmla="*/ 14 h 319"/>
                <a:gd name="T52" fmla="*/ 55 w 111"/>
                <a:gd name="T53" fmla="*/ 25 h 319"/>
                <a:gd name="T54" fmla="*/ 55 w 111"/>
                <a:gd name="T55" fmla="*/ 35 h 319"/>
                <a:gd name="T56" fmla="*/ 55 w 111"/>
                <a:gd name="T57" fmla="*/ 48 h 319"/>
                <a:gd name="T58" fmla="*/ 55 w 111"/>
                <a:gd name="T59" fmla="*/ 60 h 319"/>
                <a:gd name="T60" fmla="*/ 55 w 111"/>
                <a:gd name="T61" fmla="*/ 75 h 319"/>
                <a:gd name="T62" fmla="*/ 55 w 111"/>
                <a:gd name="T63" fmla="*/ 163 h 319"/>
                <a:gd name="T64" fmla="*/ 55 w 111"/>
                <a:gd name="T65" fmla="*/ 176 h 319"/>
                <a:gd name="T66" fmla="*/ 34 w 111"/>
                <a:gd name="T67" fmla="*/ 502 h 3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11" h="319">
                  <a:moveTo>
                    <a:pt x="34" y="318"/>
                  </a:moveTo>
                  <a:lnTo>
                    <a:pt x="23" y="292"/>
                  </a:lnTo>
                  <a:lnTo>
                    <a:pt x="15" y="267"/>
                  </a:lnTo>
                  <a:lnTo>
                    <a:pt x="8" y="242"/>
                  </a:lnTo>
                  <a:lnTo>
                    <a:pt x="2" y="216"/>
                  </a:lnTo>
                  <a:lnTo>
                    <a:pt x="0" y="191"/>
                  </a:lnTo>
                  <a:lnTo>
                    <a:pt x="0" y="168"/>
                  </a:lnTo>
                  <a:lnTo>
                    <a:pt x="0" y="145"/>
                  </a:lnTo>
                  <a:lnTo>
                    <a:pt x="2" y="126"/>
                  </a:lnTo>
                  <a:lnTo>
                    <a:pt x="8" y="106"/>
                  </a:lnTo>
                  <a:lnTo>
                    <a:pt x="15" y="88"/>
                  </a:lnTo>
                  <a:lnTo>
                    <a:pt x="23" y="75"/>
                  </a:lnTo>
                  <a:lnTo>
                    <a:pt x="29" y="60"/>
                  </a:lnTo>
                  <a:lnTo>
                    <a:pt x="38" y="50"/>
                  </a:lnTo>
                  <a:lnTo>
                    <a:pt x="45" y="39"/>
                  </a:lnTo>
                  <a:lnTo>
                    <a:pt x="50" y="30"/>
                  </a:lnTo>
                  <a:lnTo>
                    <a:pt x="57" y="23"/>
                  </a:lnTo>
                  <a:lnTo>
                    <a:pt x="63" y="16"/>
                  </a:lnTo>
                  <a:lnTo>
                    <a:pt x="72" y="9"/>
                  </a:lnTo>
                  <a:lnTo>
                    <a:pt x="78" y="4"/>
                  </a:lnTo>
                  <a:lnTo>
                    <a:pt x="86" y="0"/>
                  </a:lnTo>
                  <a:lnTo>
                    <a:pt x="86" y="2"/>
                  </a:lnTo>
                  <a:lnTo>
                    <a:pt x="89" y="5"/>
                  </a:lnTo>
                  <a:lnTo>
                    <a:pt x="91" y="14"/>
                  </a:lnTo>
                  <a:lnTo>
                    <a:pt x="95" y="25"/>
                  </a:lnTo>
                  <a:lnTo>
                    <a:pt x="99" y="35"/>
                  </a:lnTo>
                  <a:lnTo>
                    <a:pt x="101" y="48"/>
                  </a:lnTo>
                  <a:lnTo>
                    <a:pt x="105" y="60"/>
                  </a:lnTo>
                  <a:lnTo>
                    <a:pt x="107" y="75"/>
                  </a:lnTo>
                  <a:lnTo>
                    <a:pt x="110" y="88"/>
                  </a:lnTo>
                  <a:lnTo>
                    <a:pt x="107" y="101"/>
                  </a:lnTo>
                  <a:lnTo>
                    <a:pt x="34" y="31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Freeform 206"/>
            <p:cNvSpPr>
              <a:spLocks/>
            </p:cNvSpPr>
            <p:nvPr/>
          </p:nvSpPr>
          <p:spPr bwMode="auto">
            <a:xfrm>
              <a:off x="1969" y="1637"/>
              <a:ext cx="110" cy="321"/>
            </a:xfrm>
            <a:custGeom>
              <a:avLst/>
              <a:gdLst>
                <a:gd name="T0" fmla="*/ 34 w 111"/>
                <a:gd name="T1" fmla="*/ 502 h 319"/>
                <a:gd name="T2" fmla="*/ 23 w 111"/>
                <a:gd name="T3" fmla="*/ 463 h 319"/>
                <a:gd name="T4" fmla="*/ 15 w 111"/>
                <a:gd name="T5" fmla="*/ 426 h 319"/>
                <a:gd name="T6" fmla="*/ 8 w 111"/>
                <a:gd name="T7" fmla="*/ 392 h 319"/>
                <a:gd name="T8" fmla="*/ 2 w 111"/>
                <a:gd name="T9" fmla="*/ 342 h 319"/>
                <a:gd name="T10" fmla="*/ 0 w 111"/>
                <a:gd name="T11" fmla="*/ 292 h 319"/>
                <a:gd name="T12" fmla="*/ 0 w 111"/>
                <a:gd name="T13" fmla="*/ 246 h 319"/>
                <a:gd name="T14" fmla="*/ 0 w 111"/>
                <a:gd name="T15" fmla="*/ 220 h 319"/>
                <a:gd name="T16" fmla="*/ 2 w 111"/>
                <a:gd name="T17" fmla="*/ 201 h 319"/>
                <a:gd name="T18" fmla="*/ 8 w 111"/>
                <a:gd name="T19" fmla="*/ 181 h 319"/>
                <a:gd name="T20" fmla="*/ 15 w 111"/>
                <a:gd name="T21" fmla="*/ 163 h 319"/>
                <a:gd name="T22" fmla="*/ 15 w 111"/>
                <a:gd name="T23" fmla="*/ 163 h 319"/>
                <a:gd name="T24" fmla="*/ 23 w 111"/>
                <a:gd name="T25" fmla="*/ 75 h 319"/>
                <a:gd name="T26" fmla="*/ 29 w 111"/>
                <a:gd name="T27" fmla="*/ 60 h 319"/>
                <a:gd name="T28" fmla="*/ 38 w 111"/>
                <a:gd name="T29" fmla="*/ 50 h 319"/>
                <a:gd name="T30" fmla="*/ 45 w 111"/>
                <a:gd name="T31" fmla="*/ 39 h 319"/>
                <a:gd name="T32" fmla="*/ 50 w 111"/>
                <a:gd name="T33" fmla="*/ 30 h 319"/>
                <a:gd name="T34" fmla="*/ 55 w 111"/>
                <a:gd name="T35" fmla="*/ 23 h 319"/>
                <a:gd name="T36" fmla="*/ 55 w 111"/>
                <a:gd name="T37" fmla="*/ 16 h 319"/>
                <a:gd name="T38" fmla="*/ 55 w 111"/>
                <a:gd name="T39" fmla="*/ 9 h 319"/>
                <a:gd name="T40" fmla="*/ 55 w 111"/>
                <a:gd name="T41" fmla="*/ 4 h 319"/>
                <a:gd name="T42" fmla="*/ 55 w 111"/>
                <a:gd name="T43" fmla="*/ 0 h 319"/>
                <a:gd name="T44" fmla="*/ 55 w 111"/>
                <a:gd name="T45" fmla="*/ 0 h 319"/>
                <a:gd name="T46" fmla="*/ 55 w 111"/>
                <a:gd name="T47" fmla="*/ 2 h 319"/>
                <a:gd name="T48" fmla="*/ 55 w 111"/>
                <a:gd name="T49" fmla="*/ 5 h 319"/>
                <a:gd name="T50" fmla="*/ 55 w 111"/>
                <a:gd name="T51" fmla="*/ 14 h 319"/>
                <a:gd name="T52" fmla="*/ 55 w 111"/>
                <a:gd name="T53" fmla="*/ 25 h 319"/>
                <a:gd name="T54" fmla="*/ 55 w 111"/>
                <a:gd name="T55" fmla="*/ 35 h 319"/>
                <a:gd name="T56" fmla="*/ 55 w 111"/>
                <a:gd name="T57" fmla="*/ 48 h 319"/>
                <a:gd name="T58" fmla="*/ 55 w 111"/>
                <a:gd name="T59" fmla="*/ 60 h 319"/>
                <a:gd name="T60" fmla="*/ 55 w 111"/>
                <a:gd name="T61" fmla="*/ 75 h 319"/>
                <a:gd name="T62" fmla="*/ 55 w 111"/>
                <a:gd name="T63" fmla="*/ 163 h 319"/>
                <a:gd name="T64" fmla="*/ 55 w 111"/>
                <a:gd name="T65" fmla="*/ 176 h 3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1" h="319">
                  <a:moveTo>
                    <a:pt x="34" y="318"/>
                  </a:moveTo>
                  <a:lnTo>
                    <a:pt x="23" y="292"/>
                  </a:lnTo>
                  <a:lnTo>
                    <a:pt x="15" y="267"/>
                  </a:lnTo>
                  <a:lnTo>
                    <a:pt x="8" y="242"/>
                  </a:lnTo>
                  <a:lnTo>
                    <a:pt x="2" y="216"/>
                  </a:lnTo>
                  <a:lnTo>
                    <a:pt x="0" y="191"/>
                  </a:lnTo>
                  <a:lnTo>
                    <a:pt x="0" y="168"/>
                  </a:lnTo>
                  <a:lnTo>
                    <a:pt x="0" y="145"/>
                  </a:lnTo>
                  <a:lnTo>
                    <a:pt x="2" y="126"/>
                  </a:lnTo>
                  <a:lnTo>
                    <a:pt x="8" y="106"/>
                  </a:lnTo>
                  <a:lnTo>
                    <a:pt x="15" y="88"/>
                  </a:lnTo>
                  <a:lnTo>
                    <a:pt x="23" y="75"/>
                  </a:lnTo>
                  <a:lnTo>
                    <a:pt x="29" y="60"/>
                  </a:lnTo>
                  <a:lnTo>
                    <a:pt x="38" y="50"/>
                  </a:lnTo>
                  <a:lnTo>
                    <a:pt x="45" y="39"/>
                  </a:lnTo>
                  <a:lnTo>
                    <a:pt x="50" y="30"/>
                  </a:lnTo>
                  <a:lnTo>
                    <a:pt x="57" y="23"/>
                  </a:lnTo>
                  <a:lnTo>
                    <a:pt x="63" y="16"/>
                  </a:lnTo>
                  <a:lnTo>
                    <a:pt x="72" y="9"/>
                  </a:lnTo>
                  <a:lnTo>
                    <a:pt x="78" y="4"/>
                  </a:lnTo>
                  <a:lnTo>
                    <a:pt x="86" y="0"/>
                  </a:lnTo>
                  <a:lnTo>
                    <a:pt x="86" y="2"/>
                  </a:lnTo>
                  <a:lnTo>
                    <a:pt x="89" y="5"/>
                  </a:lnTo>
                  <a:lnTo>
                    <a:pt x="91" y="14"/>
                  </a:lnTo>
                  <a:lnTo>
                    <a:pt x="95" y="25"/>
                  </a:lnTo>
                  <a:lnTo>
                    <a:pt x="99" y="35"/>
                  </a:lnTo>
                  <a:lnTo>
                    <a:pt x="101" y="48"/>
                  </a:lnTo>
                  <a:lnTo>
                    <a:pt x="105" y="60"/>
                  </a:lnTo>
                  <a:lnTo>
                    <a:pt x="107" y="75"/>
                  </a:lnTo>
                  <a:lnTo>
                    <a:pt x="110" y="88"/>
                  </a:lnTo>
                  <a:lnTo>
                    <a:pt x="107" y="10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Freeform 207"/>
            <p:cNvSpPr>
              <a:spLocks/>
            </p:cNvSpPr>
            <p:nvPr/>
          </p:nvSpPr>
          <p:spPr bwMode="auto">
            <a:xfrm>
              <a:off x="2083" y="1486"/>
              <a:ext cx="131" cy="285"/>
            </a:xfrm>
            <a:custGeom>
              <a:avLst/>
              <a:gdLst>
                <a:gd name="T0" fmla="*/ 2 w 131"/>
                <a:gd name="T1" fmla="*/ 210 h 286"/>
                <a:gd name="T2" fmla="*/ 0 w 131"/>
                <a:gd name="T3" fmla="*/ 192 h 286"/>
                <a:gd name="T4" fmla="*/ 0 w 131"/>
                <a:gd name="T5" fmla="*/ 173 h 286"/>
                <a:gd name="T6" fmla="*/ 2 w 131"/>
                <a:gd name="T7" fmla="*/ 152 h 286"/>
                <a:gd name="T8" fmla="*/ 5 w 131"/>
                <a:gd name="T9" fmla="*/ 143 h 286"/>
                <a:gd name="T10" fmla="*/ 12 w 131"/>
                <a:gd name="T11" fmla="*/ 143 h 286"/>
                <a:gd name="T12" fmla="*/ 18 w 131"/>
                <a:gd name="T13" fmla="*/ 143 h 286"/>
                <a:gd name="T14" fmla="*/ 25 w 131"/>
                <a:gd name="T15" fmla="*/ 143 h 286"/>
                <a:gd name="T16" fmla="*/ 30 w 131"/>
                <a:gd name="T17" fmla="*/ 126 h 286"/>
                <a:gd name="T18" fmla="*/ 37 w 131"/>
                <a:gd name="T19" fmla="*/ 110 h 286"/>
                <a:gd name="T20" fmla="*/ 41 w 131"/>
                <a:gd name="T21" fmla="*/ 96 h 286"/>
                <a:gd name="T22" fmla="*/ 41 w 131"/>
                <a:gd name="T23" fmla="*/ 96 h 286"/>
                <a:gd name="T24" fmla="*/ 48 w 131"/>
                <a:gd name="T25" fmla="*/ 86 h 286"/>
                <a:gd name="T26" fmla="*/ 53 w 131"/>
                <a:gd name="T27" fmla="*/ 73 h 286"/>
                <a:gd name="T28" fmla="*/ 62 w 131"/>
                <a:gd name="T29" fmla="*/ 61 h 286"/>
                <a:gd name="T30" fmla="*/ 71 w 131"/>
                <a:gd name="T31" fmla="*/ 50 h 286"/>
                <a:gd name="T32" fmla="*/ 79 w 131"/>
                <a:gd name="T33" fmla="*/ 38 h 286"/>
                <a:gd name="T34" fmla="*/ 90 w 131"/>
                <a:gd name="T35" fmla="*/ 29 h 286"/>
                <a:gd name="T36" fmla="*/ 99 w 131"/>
                <a:gd name="T37" fmla="*/ 19 h 286"/>
                <a:gd name="T38" fmla="*/ 106 w 131"/>
                <a:gd name="T39" fmla="*/ 11 h 286"/>
                <a:gd name="T40" fmla="*/ 113 w 131"/>
                <a:gd name="T41" fmla="*/ 4 h 286"/>
                <a:gd name="T42" fmla="*/ 122 w 131"/>
                <a:gd name="T43" fmla="*/ 0 h 286"/>
                <a:gd name="T44" fmla="*/ 122 w 131"/>
                <a:gd name="T45" fmla="*/ 0 h 286"/>
                <a:gd name="T46" fmla="*/ 122 w 131"/>
                <a:gd name="T47" fmla="*/ 2 h 286"/>
                <a:gd name="T48" fmla="*/ 122 w 131"/>
                <a:gd name="T49" fmla="*/ 6 h 286"/>
                <a:gd name="T50" fmla="*/ 124 w 131"/>
                <a:gd name="T51" fmla="*/ 13 h 286"/>
                <a:gd name="T52" fmla="*/ 126 w 131"/>
                <a:gd name="T53" fmla="*/ 23 h 286"/>
                <a:gd name="T54" fmla="*/ 127 w 131"/>
                <a:gd name="T55" fmla="*/ 34 h 286"/>
                <a:gd name="T56" fmla="*/ 127 w 131"/>
                <a:gd name="T57" fmla="*/ 44 h 286"/>
                <a:gd name="T58" fmla="*/ 130 w 131"/>
                <a:gd name="T59" fmla="*/ 57 h 286"/>
                <a:gd name="T60" fmla="*/ 130 w 131"/>
                <a:gd name="T61" fmla="*/ 69 h 286"/>
                <a:gd name="T62" fmla="*/ 130 w 131"/>
                <a:gd name="T63" fmla="*/ 82 h 286"/>
                <a:gd name="T64" fmla="*/ 127 w 131"/>
                <a:gd name="T65" fmla="*/ 94 h 286"/>
                <a:gd name="T66" fmla="*/ 2 w 131"/>
                <a:gd name="T67" fmla="*/ 210 h 28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31" h="286">
                  <a:moveTo>
                    <a:pt x="2" y="285"/>
                  </a:moveTo>
                  <a:lnTo>
                    <a:pt x="0" y="267"/>
                  </a:lnTo>
                  <a:lnTo>
                    <a:pt x="0" y="248"/>
                  </a:lnTo>
                  <a:lnTo>
                    <a:pt x="2" y="227"/>
                  </a:lnTo>
                  <a:lnTo>
                    <a:pt x="5" y="206"/>
                  </a:lnTo>
                  <a:lnTo>
                    <a:pt x="12" y="185"/>
                  </a:lnTo>
                  <a:lnTo>
                    <a:pt x="18" y="165"/>
                  </a:lnTo>
                  <a:lnTo>
                    <a:pt x="25" y="143"/>
                  </a:lnTo>
                  <a:lnTo>
                    <a:pt x="30" y="126"/>
                  </a:lnTo>
                  <a:lnTo>
                    <a:pt x="37" y="110"/>
                  </a:lnTo>
                  <a:lnTo>
                    <a:pt x="41" y="96"/>
                  </a:lnTo>
                  <a:lnTo>
                    <a:pt x="48" y="86"/>
                  </a:lnTo>
                  <a:lnTo>
                    <a:pt x="53" y="73"/>
                  </a:lnTo>
                  <a:lnTo>
                    <a:pt x="62" y="61"/>
                  </a:lnTo>
                  <a:lnTo>
                    <a:pt x="71" y="50"/>
                  </a:lnTo>
                  <a:lnTo>
                    <a:pt x="79" y="38"/>
                  </a:lnTo>
                  <a:lnTo>
                    <a:pt x="90" y="29"/>
                  </a:lnTo>
                  <a:lnTo>
                    <a:pt x="99" y="19"/>
                  </a:lnTo>
                  <a:lnTo>
                    <a:pt x="106" y="11"/>
                  </a:lnTo>
                  <a:lnTo>
                    <a:pt x="113" y="4"/>
                  </a:lnTo>
                  <a:lnTo>
                    <a:pt x="122" y="0"/>
                  </a:lnTo>
                  <a:lnTo>
                    <a:pt x="122" y="2"/>
                  </a:lnTo>
                  <a:lnTo>
                    <a:pt x="122" y="6"/>
                  </a:lnTo>
                  <a:lnTo>
                    <a:pt x="124" y="13"/>
                  </a:lnTo>
                  <a:lnTo>
                    <a:pt x="126" y="23"/>
                  </a:lnTo>
                  <a:lnTo>
                    <a:pt x="127" y="34"/>
                  </a:lnTo>
                  <a:lnTo>
                    <a:pt x="127" y="44"/>
                  </a:lnTo>
                  <a:lnTo>
                    <a:pt x="130" y="57"/>
                  </a:lnTo>
                  <a:lnTo>
                    <a:pt x="130" y="69"/>
                  </a:lnTo>
                  <a:lnTo>
                    <a:pt x="130" y="82"/>
                  </a:lnTo>
                  <a:lnTo>
                    <a:pt x="127" y="94"/>
                  </a:lnTo>
                  <a:lnTo>
                    <a:pt x="2" y="28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Freeform 208"/>
            <p:cNvSpPr>
              <a:spLocks/>
            </p:cNvSpPr>
            <p:nvPr/>
          </p:nvSpPr>
          <p:spPr bwMode="auto">
            <a:xfrm>
              <a:off x="2083" y="1486"/>
              <a:ext cx="131" cy="285"/>
            </a:xfrm>
            <a:custGeom>
              <a:avLst/>
              <a:gdLst>
                <a:gd name="T0" fmla="*/ 2 w 131"/>
                <a:gd name="T1" fmla="*/ 210 h 286"/>
                <a:gd name="T2" fmla="*/ 0 w 131"/>
                <a:gd name="T3" fmla="*/ 192 h 286"/>
                <a:gd name="T4" fmla="*/ 0 w 131"/>
                <a:gd name="T5" fmla="*/ 173 h 286"/>
                <a:gd name="T6" fmla="*/ 2 w 131"/>
                <a:gd name="T7" fmla="*/ 152 h 286"/>
                <a:gd name="T8" fmla="*/ 5 w 131"/>
                <a:gd name="T9" fmla="*/ 143 h 286"/>
                <a:gd name="T10" fmla="*/ 12 w 131"/>
                <a:gd name="T11" fmla="*/ 143 h 286"/>
                <a:gd name="T12" fmla="*/ 18 w 131"/>
                <a:gd name="T13" fmla="*/ 143 h 286"/>
                <a:gd name="T14" fmla="*/ 25 w 131"/>
                <a:gd name="T15" fmla="*/ 143 h 286"/>
                <a:gd name="T16" fmla="*/ 30 w 131"/>
                <a:gd name="T17" fmla="*/ 126 h 286"/>
                <a:gd name="T18" fmla="*/ 37 w 131"/>
                <a:gd name="T19" fmla="*/ 110 h 286"/>
                <a:gd name="T20" fmla="*/ 41 w 131"/>
                <a:gd name="T21" fmla="*/ 96 h 286"/>
                <a:gd name="T22" fmla="*/ 41 w 131"/>
                <a:gd name="T23" fmla="*/ 96 h 286"/>
                <a:gd name="T24" fmla="*/ 48 w 131"/>
                <a:gd name="T25" fmla="*/ 86 h 286"/>
                <a:gd name="T26" fmla="*/ 53 w 131"/>
                <a:gd name="T27" fmla="*/ 73 h 286"/>
                <a:gd name="T28" fmla="*/ 62 w 131"/>
                <a:gd name="T29" fmla="*/ 61 h 286"/>
                <a:gd name="T30" fmla="*/ 71 w 131"/>
                <a:gd name="T31" fmla="*/ 50 h 286"/>
                <a:gd name="T32" fmla="*/ 79 w 131"/>
                <a:gd name="T33" fmla="*/ 38 h 286"/>
                <a:gd name="T34" fmla="*/ 90 w 131"/>
                <a:gd name="T35" fmla="*/ 29 h 286"/>
                <a:gd name="T36" fmla="*/ 99 w 131"/>
                <a:gd name="T37" fmla="*/ 19 h 286"/>
                <a:gd name="T38" fmla="*/ 106 w 131"/>
                <a:gd name="T39" fmla="*/ 11 h 286"/>
                <a:gd name="T40" fmla="*/ 113 w 131"/>
                <a:gd name="T41" fmla="*/ 4 h 286"/>
                <a:gd name="T42" fmla="*/ 122 w 131"/>
                <a:gd name="T43" fmla="*/ 0 h 286"/>
                <a:gd name="T44" fmla="*/ 122 w 131"/>
                <a:gd name="T45" fmla="*/ 0 h 286"/>
                <a:gd name="T46" fmla="*/ 122 w 131"/>
                <a:gd name="T47" fmla="*/ 2 h 286"/>
                <a:gd name="T48" fmla="*/ 122 w 131"/>
                <a:gd name="T49" fmla="*/ 6 h 286"/>
                <a:gd name="T50" fmla="*/ 124 w 131"/>
                <a:gd name="T51" fmla="*/ 13 h 286"/>
                <a:gd name="T52" fmla="*/ 126 w 131"/>
                <a:gd name="T53" fmla="*/ 23 h 286"/>
                <a:gd name="T54" fmla="*/ 127 w 131"/>
                <a:gd name="T55" fmla="*/ 34 h 286"/>
                <a:gd name="T56" fmla="*/ 127 w 131"/>
                <a:gd name="T57" fmla="*/ 44 h 286"/>
                <a:gd name="T58" fmla="*/ 130 w 131"/>
                <a:gd name="T59" fmla="*/ 57 h 286"/>
                <a:gd name="T60" fmla="*/ 130 w 131"/>
                <a:gd name="T61" fmla="*/ 69 h 286"/>
                <a:gd name="T62" fmla="*/ 130 w 131"/>
                <a:gd name="T63" fmla="*/ 82 h 286"/>
                <a:gd name="T64" fmla="*/ 127 w 131"/>
                <a:gd name="T65" fmla="*/ 94 h 28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1" h="286">
                  <a:moveTo>
                    <a:pt x="2" y="285"/>
                  </a:moveTo>
                  <a:lnTo>
                    <a:pt x="0" y="267"/>
                  </a:lnTo>
                  <a:lnTo>
                    <a:pt x="0" y="248"/>
                  </a:lnTo>
                  <a:lnTo>
                    <a:pt x="2" y="227"/>
                  </a:lnTo>
                  <a:lnTo>
                    <a:pt x="5" y="206"/>
                  </a:lnTo>
                  <a:lnTo>
                    <a:pt x="12" y="185"/>
                  </a:lnTo>
                  <a:lnTo>
                    <a:pt x="18" y="165"/>
                  </a:lnTo>
                  <a:lnTo>
                    <a:pt x="25" y="143"/>
                  </a:lnTo>
                  <a:lnTo>
                    <a:pt x="30" y="126"/>
                  </a:lnTo>
                  <a:lnTo>
                    <a:pt x="37" y="110"/>
                  </a:lnTo>
                  <a:lnTo>
                    <a:pt x="41" y="96"/>
                  </a:lnTo>
                  <a:lnTo>
                    <a:pt x="48" y="86"/>
                  </a:lnTo>
                  <a:lnTo>
                    <a:pt x="53" y="73"/>
                  </a:lnTo>
                  <a:lnTo>
                    <a:pt x="62" y="61"/>
                  </a:lnTo>
                  <a:lnTo>
                    <a:pt x="71" y="50"/>
                  </a:lnTo>
                  <a:lnTo>
                    <a:pt x="79" y="38"/>
                  </a:lnTo>
                  <a:lnTo>
                    <a:pt x="90" y="29"/>
                  </a:lnTo>
                  <a:lnTo>
                    <a:pt x="99" y="19"/>
                  </a:lnTo>
                  <a:lnTo>
                    <a:pt x="106" y="11"/>
                  </a:lnTo>
                  <a:lnTo>
                    <a:pt x="113" y="4"/>
                  </a:lnTo>
                  <a:lnTo>
                    <a:pt x="122" y="0"/>
                  </a:lnTo>
                  <a:lnTo>
                    <a:pt x="122" y="2"/>
                  </a:lnTo>
                  <a:lnTo>
                    <a:pt x="122" y="6"/>
                  </a:lnTo>
                  <a:lnTo>
                    <a:pt x="124" y="13"/>
                  </a:lnTo>
                  <a:lnTo>
                    <a:pt x="126" y="23"/>
                  </a:lnTo>
                  <a:lnTo>
                    <a:pt x="127" y="34"/>
                  </a:lnTo>
                  <a:lnTo>
                    <a:pt x="127" y="44"/>
                  </a:lnTo>
                  <a:lnTo>
                    <a:pt x="130" y="57"/>
                  </a:lnTo>
                  <a:lnTo>
                    <a:pt x="130" y="69"/>
                  </a:lnTo>
                  <a:lnTo>
                    <a:pt x="130" y="82"/>
                  </a:lnTo>
                  <a:lnTo>
                    <a:pt x="127" y="9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Freeform 209"/>
            <p:cNvSpPr>
              <a:spLocks/>
            </p:cNvSpPr>
            <p:nvPr/>
          </p:nvSpPr>
          <p:spPr bwMode="auto">
            <a:xfrm>
              <a:off x="2188" y="1385"/>
              <a:ext cx="134" cy="218"/>
            </a:xfrm>
            <a:custGeom>
              <a:avLst/>
              <a:gdLst>
                <a:gd name="T0" fmla="*/ 0 w 134"/>
                <a:gd name="T1" fmla="*/ 143 h 219"/>
                <a:gd name="T2" fmla="*/ 2 w 134"/>
                <a:gd name="T3" fmla="*/ 127 h 219"/>
                <a:gd name="T4" fmla="*/ 4 w 134"/>
                <a:gd name="T5" fmla="*/ 111 h 219"/>
                <a:gd name="T6" fmla="*/ 6 w 134"/>
                <a:gd name="T7" fmla="*/ 109 h 219"/>
                <a:gd name="T8" fmla="*/ 8 w 134"/>
                <a:gd name="T9" fmla="*/ 109 h 219"/>
                <a:gd name="T10" fmla="*/ 13 w 134"/>
                <a:gd name="T11" fmla="*/ 109 h 219"/>
                <a:gd name="T12" fmla="*/ 19 w 134"/>
                <a:gd name="T13" fmla="*/ 109 h 219"/>
                <a:gd name="T14" fmla="*/ 25 w 134"/>
                <a:gd name="T15" fmla="*/ 96 h 219"/>
                <a:gd name="T16" fmla="*/ 31 w 134"/>
                <a:gd name="T17" fmla="*/ 81 h 219"/>
                <a:gd name="T18" fmla="*/ 38 w 134"/>
                <a:gd name="T19" fmla="*/ 69 h 219"/>
                <a:gd name="T20" fmla="*/ 47 w 134"/>
                <a:gd name="T21" fmla="*/ 58 h 219"/>
                <a:gd name="T22" fmla="*/ 47 w 134"/>
                <a:gd name="T23" fmla="*/ 58 h 219"/>
                <a:gd name="T24" fmla="*/ 52 w 134"/>
                <a:gd name="T25" fmla="*/ 49 h 219"/>
                <a:gd name="T26" fmla="*/ 61 w 134"/>
                <a:gd name="T27" fmla="*/ 41 h 219"/>
                <a:gd name="T28" fmla="*/ 70 w 134"/>
                <a:gd name="T29" fmla="*/ 32 h 219"/>
                <a:gd name="T30" fmla="*/ 75 w 134"/>
                <a:gd name="T31" fmla="*/ 26 h 219"/>
                <a:gd name="T32" fmla="*/ 84 w 134"/>
                <a:gd name="T33" fmla="*/ 20 h 219"/>
                <a:gd name="T34" fmla="*/ 93 w 134"/>
                <a:gd name="T35" fmla="*/ 16 h 219"/>
                <a:gd name="T36" fmla="*/ 101 w 134"/>
                <a:gd name="T37" fmla="*/ 12 h 219"/>
                <a:gd name="T38" fmla="*/ 107 w 134"/>
                <a:gd name="T39" fmla="*/ 5 h 219"/>
                <a:gd name="T40" fmla="*/ 116 w 134"/>
                <a:gd name="T41" fmla="*/ 1 h 219"/>
                <a:gd name="T42" fmla="*/ 124 w 134"/>
                <a:gd name="T43" fmla="*/ 0 h 219"/>
                <a:gd name="T44" fmla="*/ 124 w 134"/>
                <a:gd name="T45" fmla="*/ 0 h 219"/>
                <a:gd name="T46" fmla="*/ 124 w 134"/>
                <a:gd name="T47" fmla="*/ 0 h 219"/>
                <a:gd name="T48" fmla="*/ 124 w 134"/>
                <a:gd name="T49" fmla="*/ 3 h 219"/>
                <a:gd name="T50" fmla="*/ 126 w 134"/>
                <a:gd name="T51" fmla="*/ 9 h 219"/>
                <a:gd name="T52" fmla="*/ 128 w 134"/>
                <a:gd name="T53" fmla="*/ 18 h 219"/>
                <a:gd name="T54" fmla="*/ 130 w 134"/>
                <a:gd name="T55" fmla="*/ 26 h 219"/>
                <a:gd name="T56" fmla="*/ 133 w 134"/>
                <a:gd name="T57" fmla="*/ 37 h 219"/>
                <a:gd name="T58" fmla="*/ 133 w 134"/>
                <a:gd name="T59" fmla="*/ 46 h 219"/>
                <a:gd name="T60" fmla="*/ 133 w 134"/>
                <a:gd name="T61" fmla="*/ 55 h 219"/>
                <a:gd name="T62" fmla="*/ 133 w 134"/>
                <a:gd name="T63" fmla="*/ 66 h 219"/>
                <a:gd name="T64" fmla="*/ 130 w 134"/>
                <a:gd name="T65" fmla="*/ 76 h 219"/>
                <a:gd name="T66" fmla="*/ 0 w 134"/>
                <a:gd name="T67" fmla="*/ 143 h 2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34" h="219">
                  <a:moveTo>
                    <a:pt x="0" y="218"/>
                  </a:moveTo>
                  <a:lnTo>
                    <a:pt x="2" y="202"/>
                  </a:lnTo>
                  <a:lnTo>
                    <a:pt x="4" y="186"/>
                  </a:lnTo>
                  <a:lnTo>
                    <a:pt x="6" y="167"/>
                  </a:lnTo>
                  <a:lnTo>
                    <a:pt x="8" y="147"/>
                  </a:lnTo>
                  <a:lnTo>
                    <a:pt x="13" y="131"/>
                  </a:lnTo>
                  <a:lnTo>
                    <a:pt x="19" y="112"/>
                  </a:lnTo>
                  <a:lnTo>
                    <a:pt x="25" y="96"/>
                  </a:lnTo>
                  <a:lnTo>
                    <a:pt x="31" y="81"/>
                  </a:lnTo>
                  <a:lnTo>
                    <a:pt x="38" y="69"/>
                  </a:lnTo>
                  <a:lnTo>
                    <a:pt x="47" y="58"/>
                  </a:lnTo>
                  <a:lnTo>
                    <a:pt x="52" y="49"/>
                  </a:lnTo>
                  <a:lnTo>
                    <a:pt x="61" y="41"/>
                  </a:lnTo>
                  <a:lnTo>
                    <a:pt x="70" y="32"/>
                  </a:lnTo>
                  <a:lnTo>
                    <a:pt x="75" y="26"/>
                  </a:lnTo>
                  <a:lnTo>
                    <a:pt x="84" y="20"/>
                  </a:lnTo>
                  <a:lnTo>
                    <a:pt x="93" y="16"/>
                  </a:lnTo>
                  <a:lnTo>
                    <a:pt x="101" y="12"/>
                  </a:lnTo>
                  <a:lnTo>
                    <a:pt x="107" y="5"/>
                  </a:lnTo>
                  <a:lnTo>
                    <a:pt x="116" y="1"/>
                  </a:lnTo>
                  <a:lnTo>
                    <a:pt x="124" y="0"/>
                  </a:lnTo>
                  <a:lnTo>
                    <a:pt x="124" y="3"/>
                  </a:lnTo>
                  <a:lnTo>
                    <a:pt x="126" y="9"/>
                  </a:lnTo>
                  <a:lnTo>
                    <a:pt x="128" y="18"/>
                  </a:lnTo>
                  <a:lnTo>
                    <a:pt x="130" y="26"/>
                  </a:lnTo>
                  <a:lnTo>
                    <a:pt x="133" y="37"/>
                  </a:lnTo>
                  <a:lnTo>
                    <a:pt x="133" y="46"/>
                  </a:lnTo>
                  <a:lnTo>
                    <a:pt x="133" y="55"/>
                  </a:lnTo>
                  <a:lnTo>
                    <a:pt x="133" y="66"/>
                  </a:lnTo>
                  <a:lnTo>
                    <a:pt x="130" y="76"/>
                  </a:lnTo>
                  <a:lnTo>
                    <a:pt x="0" y="21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Freeform 210"/>
            <p:cNvSpPr>
              <a:spLocks/>
            </p:cNvSpPr>
            <p:nvPr/>
          </p:nvSpPr>
          <p:spPr bwMode="auto">
            <a:xfrm>
              <a:off x="2188" y="1385"/>
              <a:ext cx="134" cy="218"/>
            </a:xfrm>
            <a:custGeom>
              <a:avLst/>
              <a:gdLst>
                <a:gd name="T0" fmla="*/ 0 w 134"/>
                <a:gd name="T1" fmla="*/ 143 h 219"/>
                <a:gd name="T2" fmla="*/ 2 w 134"/>
                <a:gd name="T3" fmla="*/ 127 h 219"/>
                <a:gd name="T4" fmla="*/ 4 w 134"/>
                <a:gd name="T5" fmla="*/ 111 h 219"/>
                <a:gd name="T6" fmla="*/ 6 w 134"/>
                <a:gd name="T7" fmla="*/ 109 h 219"/>
                <a:gd name="T8" fmla="*/ 8 w 134"/>
                <a:gd name="T9" fmla="*/ 109 h 219"/>
                <a:gd name="T10" fmla="*/ 13 w 134"/>
                <a:gd name="T11" fmla="*/ 109 h 219"/>
                <a:gd name="T12" fmla="*/ 19 w 134"/>
                <a:gd name="T13" fmla="*/ 109 h 219"/>
                <a:gd name="T14" fmla="*/ 25 w 134"/>
                <a:gd name="T15" fmla="*/ 96 h 219"/>
                <a:gd name="T16" fmla="*/ 31 w 134"/>
                <a:gd name="T17" fmla="*/ 81 h 219"/>
                <a:gd name="T18" fmla="*/ 38 w 134"/>
                <a:gd name="T19" fmla="*/ 69 h 219"/>
                <a:gd name="T20" fmla="*/ 47 w 134"/>
                <a:gd name="T21" fmla="*/ 58 h 219"/>
                <a:gd name="T22" fmla="*/ 47 w 134"/>
                <a:gd name="T23" fmla="*/ 58 h 219"/>
                <a:gd name="T24" fmla="*/ 52 w 134"/>
                <a:gd name="T25" fmla="*/ 49 h 219"/>
                <a:gd name="T26" fmla="*/ 61 w 134"/>
                <a:gd name="T27" fmla="*/ 41 h 219"/>
                <a:gd name="T28" fmla="*/ 70 w 134"/>
                <a:gd name="T29" fmla="*/ 32 h 219"/>
                <a:gd name="T30" fmla="*/ 75 w 134"/>
                <a:gd name="T31" fmla="*/ 26 h 219"/>
                <a:gd name="T32" fmla="*/ 84 w 134"/>
                <a:gd name="T33" fmla="*/ 20 h 219"/>
                <a:gd name="T34" fmla="*/ 93 w 134"/>
                <a:gd name="T35" fmla="*/ 16 h 219"/>
                <a:gd name="T36" fmla="*/ 101 w 134"/>
                <a:gd name="T37" fmla="*/ 12 h 219"/>
                <a:gd name="T38" fmla="*/ 107 w 134"/>
                <a:gd name="T39" fmla="*/ 5 h 219"/>
                <a:gd name="T40" fmla="*/ 116 w 134"/>
                <a:gd name="T41" fmla="*/ 1 h 219"/>
                <a:gd name="T42" fmla="*/ 124 w 134"/>
                <a:gd name="T43" fmla="*/ 0 h 219"/>
                <a:gd name="T44" fmla="*/ 124 w 134"/>
                <a:gd name="T45" fmla="*/ 0 h 219"/>
                <a:gd name="T46" fmla="*/ 124 w 134"/>
                <a:gd name="T47" fmla="*/ 0 h 219"/>
                <a:gd name="T48" fmla="*/ 124 w 134"/>
                <a:gd name="T49" fmla="*/ 3 h 219"/>
                <a:gd name="T50" fmla="*/ 126 w 134"/>
                <a:gd name="T51" fmla="*/ 9 h 219"/>
                <a:gd name="T52" fmla="*/ 128 w 134"/>
                <a:gd name="T53" fmla="*/ 18 h 219"/>
                <a:gd name="T54" fmla="*/ 130 w 134"/>
                <a:gd name="T55" fmla="*/ 26 h 219"/>
                <a:gd name="T56" fmla="*/ 133 w 134"/>
                <a:gd name="T57" fmla="*/ 37 h 219"/>
                <a:gd name="T58" fmla="*/ 133 w 134"/>
                <a:gd name="T59" fmla="*/ 46 h 219"/>
                <a:gd name="T60" fmla="*/ 133 w 134"/>
                <a:gd name="T61" fmla="*/ 55 h 219"/>
                <a:gd name="T62" fmla="*/ 133 w 134"/>
                <a:gd name="T63" fmla="*/ 66 h 219"/>
                <a:gd name="T64" fmla="*/ 130 w 134"/>
                <a:gd name="T65" fmla="*/ 76 h 2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4" h="219">
                  <a:moveTo>
                    <a:pt x="0" y="218"/>
                  </a:moveTo>
                  <a:lnTo>
                    <a:pt x="2" y="202"/>
                  </a:lnTo>
                  <a:lnTo>
                    <a:pt x="4" y="186"/>
                  </a:lnTo>
                  <a:lnTo>
                    <a:pt x="6" y="167"/>
                  </a:lnTo>
                  <a:lnTo>
                    <a:pt x="8" y="147"/>
                  </a:lnTo>
                  <a:lnTo>
                    <a:pt x="13" y="131"/>
                  </a:lnTo>
                  <a:lnTo>
                    <a:pt x="19" y="112"/>
                  </a:lnTo>
                  <a:lnTo>
                    <a:pt x="25" y="96"/>
                  </a:lnTo>
                  <a:lnTo>
                    <a:pt x="31" y="81"/>
                  </a:lnTo>
                  <a:lnTo>
                    <a:pt x="38" y="69"/>
                  </a:lnTo>
                  <a:lnTo>
                    <a:pt x="47" y="58"/>
                  </a:lnTo>
                  <a:lnTo>
                    <a:pt x="52" y="49"/>
                  </a:lnTo>
                  <a:lnTo>
                    <a:pt x="61" y="41"/>
                  </a:lnTo>
                  <a:lnTo>
                    <a:pt x="70" y="32"/>
                  </a:lnTo>
                  <a:lnTo>
                    <a:pt x="75" y="26"/>
                  </a:lnTo>
                  <a:lnTo>
                    <a:pt x="84" y="20"/>
                  </a:lnTo>
                  <a:lnTo>
                    <a:pt x="93" y="16"/>
                  </a:lnTo>
                  <a:lnTo>
                    <a:pt x="101" y="12"/>
                  </a:lnTo>
                  <a:lnTo>
                    <a:pt x="107" y="5"/>
                  </a:lnTo>
                  <a:lnTo>
                    <a:pt x="116" y="1"/>
                  </a:lnTo>
                  <a:lnTo>
                    <a:pt x="124" y="0"/>
                  </a:lnTo>
                  <a:lnTo>
                    <a:pt x="124" y="3"/>
                  </a:lnTo>
                  <a:lnTo>
                    <a:pt x="126" y="9"/>
                  </a:lnTo>
                  <a:lnTo>
                    <a:pt x="128" y="18"/>
                  </a:lnTo>
                  <a:lnTo>
                    <a:pt x="130" y="26"/>
                  </a:lnTo>
                  <a:lnTo>
                    <a:pt x="133" y="37"/>
                  </a:lnTo>
                  <a:lnTo>
                    <a:pt x="133" y="46"/>
                  </a:lnTo>
                  <a:lnTo>
                    <a:pt x="133" y="55"/>
                  </a:lnTo>
                  <a:lnTo>
                    <a:pt x="133" y="66"/>
                  </a:lnTo>
                  <a:lnTo>
                    <a:pt x="130" y="7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Freeform 211"/>
            <p:cNvSpPr>
              <a:spLocks/>
            </p:cNvSpPr>
            <p:nvPr/>
          </p:nvSpPr>
          <p:spPr bwMode="auto">
            <a:xfrm>
              <a:off x="2290" y="1315"/>
              <a:ext cx="121" cy="176"/>
            </a:xfrm>
            <a:custGeom>
              <a:avLst/>
              <a:gdLst>
                <a:gd name="T0" fmla="*/ 0 w 123"/>
                <a:gd name="T1" fmla="*/ 175 h 176"/>
                <a:gd name="T2" fmla="*/ 0 w 123"/>
                <a:gd name="T3" fmla="*/ 162 h 176"/>
                <a:gd name="T4" fmla="*/ 2 w 123"/>
                <a:gd name="T5" fmla="*/ 147 h 176"/>
                <a:gd name="T6" fmla="*/ 4 w 123"/>
                <a:gd name="T7" fmla="*/ 133 h 176"/>
                <a:gd name="T8" fmla="*/ 8 w 123"/>
                <a:gd name="T9" fmla="*/ 117 h 176"/>
                <a:gd name="T10" fmla="*/ 13 w 123"/>
                <a:gd name="T11" fmla="*/ 101 h 176"/>
                <a:gd name="T12" fmla="*/ 17 w 123"/>
                <a:gd name="T13" fmla="*/ 89 h 176"/>
                <a:gd name="T14" fmla="*/ 23 w 123"/>
                <a:gd name="T15" fmla="*/ 73 h 176"/>
                <a:gd name="T16" fmla="*/ 27 w 123"/>
                <a:gd name="T17" fmla="*/ 61 h 176"/>
                <a:gd name="T18" fmla="*/ 30 w 123"/>
                <a:gd name="T19" fmla="*/ 50 h 176"/>
                <a:gd name="T20" fmla="*/ 30 w 123"/>
                <a:gd name="T21" fmla="*/ 40 h 176"/>
                <a:gd name="T22" fmla="*/ 30 w 123"/>
                <a:gd name="T23" fmla="*/ 40 h 176"/>
                <a:gd name="T24" fmla="*/ 30 w 123"/>
                <a:gd name="T25" fmla="*/ 34 h 176"/>
                <a:gd name="T26" fmla="*/ 30 w 123"/>
                <a:gd name="T27" fmla="*/ 25 h 176"/>
                <a:gd name="T28" fmla="*/ 30 w 123"/>
                <a:gd name="T29" fmla="*/ 20 h 176"/>
                <a:gd name="T30" fmla="*/ 30 w 123"/>
                <a:gd name="T31" fmla="*/ 15 h 176"/>
                <a:gd name="T32" fmla="*/ 30 w 123"/>
                <a:gd name="T33" fmla="*/ 11 h 176"/>
                <a:gd name="T34" fmla="*/ 30 w 123"/>
                <a:gd name="T35" fmla="*/ 6 h 176"/>
                <a:gd name="T36" fmla="*/ 30 w 123"/>
                <a:gd name="T37" fmla="*/ 4 h 176"/>
                <a:gd name="T38" fmla="*/ 30 w 123"/>
                <a:gd name="T39" fmla="*/ 2 h 176"/>
                <a:gd name="T40" fmla="*/ 30 w 123"/>
                <a:gd name="T41" fmla="*/ 0 h 176"/>
                <a:gd name="T42" fmla="*/ 30 w 123"/>
                <a:gd name="T43" fmla="*/ 0 h 176"/>
                <a:gd name="T44" fmla="*/ 30 w 123"/>
                <a:gd name="T45" fmla="*/ 0 h 176"/>
                <a:gd name="T46" fmla="*/ 30 w 123"/>
                <a:gd name="T47" fmla="*/ 2 h 176"/>
                <a:gd name="T48" fmla="*/ 30 w 123"/>
                <a:gd name="T49" fmla="*/ 6 h 176"/>
                <a:gd name="T50" fmla="*/ 30 w 123"/>
                <a:gd name="T51" fmla="*/ 11 h 176"/>
                <a:gd name="T52" fmla="*/ 30 w 123"/>
                <a:gd name="T53" fmla="*/ 20 h 176"/>
                <a:gd name="T54" fmla="*/ 31 w 123"/>
                <a:gd name="T55" fmla="*/ 29 h 176"/>
                <a:gd name="T56" fmla="*/ 32 w 123"/>
                <a:gd name="T57" fmla="*/ 40 h 176"/>
                <a:gd name="T58" fmla="*/ 32 w 123"/>
                <a:gd name="T59" fmla="*/ 50 h 176"/>
                <a:gd name="T60" fmla="*/ 32 w 123"/>
                <a:gd name="T61" fmla="*/ 61 h 176"/>
                <a:gd name="T62" fmla="*/ 32 w 123"/>
                <a:gd name="T63" fmla="*/ 71 h 176"/>
                <a:gd name="T64" fmla="*/ 31 w 123"/>
                <a:gd name="T65" fmla="*/ 82 h 176"/>
                <a:gd name="T66" fmla="*/ 0 w 123"/>
                <a:gd name="T67" fmla="*/ 175 h 17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23" h="176">
                  <a:moveTo>
                    <a:pt x="0" y="175"/>
                  </a:moveTo>
                  <a:lnTo>
                    <a:pt x="0" y="162"/>
                  </a:lnTo>
                  <a:lnTo>
                    <a:pt x="2" y="147"/>
                  </a:lnTo>
                  <a:lnTo>
                    <a:pt x="4" y="133"/>
                  </a:lnTo>
                  <a:lnTo>
                    <a:pt x="8" y="117"/>
                  </a:lnTo>
                  <a:lnTo>
                    <a:pt x="13" y="101"/>
                  </a:lnTo>
                  <a:lnTo>
                    <a:pt x="17" y="89"/>
                  </a:lnTo>
                  <a:lnTo>
                    <a:pt x="23" y="73"/>
                  </a:lnTo>
                  <a:lnTo>
                    <a:pt x="27" y="61"/>
                  </a:lnTo>
                  <a:lnTo>
                    <a:pt x="36" y="50"/>
                  </a:lnTo>
                  <a:lnTo>
                    <a:pt x="42" y="40"/>
                  </a:lnTo>
                  <a:lnTo>
                    <a:pt x="48" y="34"/>
                  </a:lnTo>
                  <a:lnTo>
                    <a:pt x="54" y="25"/>
                  </a:lnTo>
                  <a:lnTo>
                    <a:pt x="61" y="20"/>
                  </a:lnTo>
                  <a:lnTo>
                    <a:pt x="70" y="15"/>
                  </a:lnTo>
                  <a:lnTo>
                    <a:pt x="75" y="11"/>
                  </a:lnTo>
                  <a:lnTo>
                    <a:pt x="84" y="6"/>
                  </a:lnTo>
                  <a:lnTo>
                    <a:pt x="91" y="4"/>
                  </a:lnTo>
                  <a:lnTo>
                    <a:pt x="98" y="2"/>
                  </a:lnTo>
                  <a:lnTo>
                    <a:pt x="105" y="0"/>
                  </a:lnTo>
                  <a:lnTo>
                    <a:pt x="112" y="0"/>
                  </a:lnTo>
                  <a:lnTo>
                    <a:pt x="112" y="2"/>
                  </a:lnTo>
                  <a:lnTo>
                    <a:pt x="114" y="6"/>
                  </a:lnTo>
                  <a:lnTo>
                    <a:pt x="116" y="11"/>
                  </a:lnTo>
                  <a:lnTo>
                    <a:pt x="118" y="20"/>
                  </a:lnTo>
                  <a:lnTo>
                    <a:pt x="120" y="29"/>
                  </a:lnTo>
                  <a:lnTo>
                    <a:pt x="122" y="40"/>
                  </a:lnTo>
                  <a:lnTo>
                    <a:pt x="122" y="50"/>
                  </a:lnTo>
                  <a:lnTo>
                    <a:pt x="122" y="61"/>
                  </a:lnTo>
                  <a:lnTo>
                    <a:pt x="122" y="71"/>
                  </a:lnTo>
                  <a:lnTo>
                    <a:pt x="120" y="82"/>
                  </a:lnTo>
                  <a:lnTo>
                    <a:pt x="0" y="17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Freeform 212"/>
            <p:cNvSpPr>
              <a:spLocks/>
            </p:cNvSpPr>
            <p:nvPr/>
          </p:nvSpPr>
          <p:spPr bwMode="auto">
            <a:xfrm>
              <a:off x="2290" y="1315"/>
              <a:ext cx="121" cy="176"/>
            </a:xfrm>
            <a:custGeom>
              <a:avLst/>
              <a:gdLst>
                <a:gd name="T0" fmla="*/ 0 w 123"/>
                <a:gd name="T1" fmla="*/ 175 h 176"/>
                <a:gd name="T2" fmla="*/ 0 w 123"/>
                <a:gd name="T3" fmla="*/ 162 h 176"/>
                <a:gd name="T4" fmla="*/ 2 w 123"/>
                <a:gd name="T5" fmla="*/ 147 h 176"/>
                <a:gd name="T6" fmla="*/ 4 w 123"/>
                <a:gd name="T7" fmla="*/ 133 h 176"/>
                <a:gd name="T8" fmla="*/ 8 w 123"/>
                <a:gd name="T9" fmla="*/ 117 h 176"/>
                <a:gd name="T10" fmla="*/ 13 w 123"/>
                <a:gd name="T11" fmla="*/ 101 h 176"/>
                <a:gd name="T12" fmla="*/ 17 w 123"/>
                <a:gd name="T13" fmla="*/ 89 h 176"/>
                <a:gd name="T14" fmla="*/ 23 w 123"/>
                <a:gd name="T15" fmla="*/ 73 h 176"/>
                <a:gd name="T16" fmla="*/ 27 w 123"/>
                <a:gd name="T17" fmla="*/ 61 h 176"/>
                <a:gd name="T18" fmla="*/ 30 w 123"/>
                <a:gd name="T19" fmla="*/ 50 h 176"/>
                <a:gd name="T20" fmla="*/ 30 w 123"/>
                <a:gd name="T21" fmla="*/ 40 h 176"/>
                <a:gd name="T22" fmla="*/ 30 w 123"/>
                <a:gd name="T23" fmla="*/ 40 h 176"/>
                <a:gd name="T24" fmla="*/ 30 w 123"/>
                <a:gd name="T25" fmla="*/ 34 h 176"/>
                <a:gd name="T26" fmla="*/ 30 w 123"/>
                <a:gd name="T27" fmla="*/ 25 h 176"/>
                <a:gd name="T28" fmla="*/ 30 w 123"/>
                <a:gd name="T29" fmla="*/ 20 h 176"/>
                <a:gd name="T30" fmla="*/ 30 w 123"/>
                <a:gd name="T31" fmla="*/ 15 h 176"/>
                <a:gd name="T32" fmla="*/ 30 w 123"/>
                <a:gd name="T33" fmla="*/ 11 h 176"/>
                <a:gd name="T34" fmla="*/ 30 w 123"/>
                <a:gd name="T35" fmla="*/ 6 h 176"/>
                <a:gd name="T36" fmla="*/ 30 w 123"/>
                <a:gd name="T37" fmla="*/ 4 h 176"/>
                <a:gd name="T38" fmla="*/ 30 w 123"/>
                <a:gd name="T39" fmla="*/ 2 h 176"/>
                <a:gd name="T40" fmla="*/ 30 w 123"/>
                <a:gd name="T41" fmla="*/ 0 h 176"/>
                <a:gd name="T42" fmla="*/ 30 w 123"/>
                <a:gd name="T43" fmla="*/ 0 h 176"/>
                <a:gd name="T44" fmla="*/ 30 w 123"/>
                <a:gd name="T45" fmla="*/ 0 h 176"/>
                <a:gd name="T46" fmla="*/ 30 w 123"/>
                <a:gd name="T47" fmla="*/ 2 h 176"/>
                <a:gd name="T48" fmla="*/ 30 w 123"/>
                <a:gd name="T49" fmla="*/ 6 h 176"/>
                <a:gd name="T50" fmla="*/ 30 w 123"/>
                <a:gd name="T51" fmla="*/ 11 h 176"/>
                <a:gd name="T52" fmla="*/ 30 w 123"/>
                <a:gd name="T53" fmla="*/ 20 h 176"/>
                <a:gd name="T54" fmla="*/ 31 w 123"/>
                <a:gd name="T55" fmla="*/ 29 h 176"/>
                <a:gd name="T56" fmla="*/ 32 w 123"/>
                <a:gd name="T57" fmla="*/ 40 h 176"/>
                <a:gd name="T58" fmla="*/ 32 w 123"/>
                <a:gd name="T59" fmla="*/ 50 h 176"/>
                <a:gd name="T60" fmla="*/ 32 w 123"/>
                <a:gd name="T61" fmla="*/ 61 h 176"/>
                <a:gd name="T62" fmla="*/ 32 w 123"/>
                <a:gd name="T63" fmla="*/ 71 h 176"/>
                <a:gd name="T64" fmla="*/ 31 w 123"/>
                <a:gd name="T65" fmla="*/ 82 h 17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3" h="176">
                  <a:moveTo>
                    <a:pt x="0" y="175"/>
                  </a:moveTo>
                  <a:lnTo>
                    <a:pt x="0" y="162"/>
                  </a:lnTo>
                  <a:lnTo>
                    <a:pt x="2" y="147"/>
                  </a:lnTo>
                  <a:lnTo>
                    <a:pt x="4" y="133"/>
                  </a:lnTo>
                  <a:lnTo>
                    <a:pt x="8" y="117"/>
                  </a:lnTo>
                  <a:lnTo>
                    <a:pt x="13" y="101"/>
                  </a:lnTo>
                  <a:lnTo>
                    <a:pt x="17" y="89"/>
                  </a:lnTo>
                  <a:lnTo>
                    <a:pt x="23" y="73"/>
                  </a:lnTo>
                  <a:lnTo>
                    <a:pt x="27" y="61"/>
                  </a:lnTo>
                  <a:lnTo>
                    <a:pt x="36" y="50"/>
                  </a:lnTo>
                  <a:lnTo>
                    <a:pt x="42" y="40"/>
                  </a:lnTo>
                  <a:lnTo>
                    <a:pt x="48" y="34"/>
                  </a:lnTo>
                  <a:lnTo>
                    <a:pt x="54" y="25"/>
                  </a:lnTo>
                  <a:lnTo>
                    <a:pt x="61" y="20"/>
                  </a:lnTo>
                  <a:lnTo>
                    <a:pt x="70" y="15"/>
                  </a:lnTo>
                  <a:lnTo>
                    <a:pt x="75" y="11"/>
                  </a:lnTo>
                  <a:lnTo>
                    <a:pt x="84" y="6"/>
                  </a:lnTo>
                  <a:lnTo>
                    <a:pt x="91" y="4"/>
                  </a:lnTo>
                  <a:lnTo>
                    <a:pt x="98" y="2"/>
                  </a:lnTo>
                  <a:lnTo>
                    <a:pt x="105" y="0"/>
                  </a:lnTo>
                  <a:lnTo>
                    <a:pt x="112" y="0"/>
                  </a:lnTo>
                  <a:lnTo>
                    <a:pt x="112" y="2"/>
                  </a:lnTo>
                  <a:lnTo>
                    <a:pt x="114" y="6"/>
                  </a:lnTo>
                  <a:lnTo>
                    <a:pt x="116" y="11"/>
                  </a:lnTo>
                  <a:lnTo>
                    <a:pt x="118" y="20"/>
                  </a:lnTo>
                  <a:lnTo>
                    <a:pt x="120" y="29"/>
                  </a:lnTo>
                  <a:lnTo>
                    <a:pt x="122" y="40"/>
                  </a:lnTo>
                  <a:lnTo>
                    <a:pt x="122" y="50"/>
                  </a:lnTo>
                  <a:lnTo>
                    <a:pt x="122" y="61"/>
                  </a:lnTo>
                  <a:lnTo>
                    <a:pt x="122" y="71"/>
                  </a:lnTo>
                  <a:lnTo>
                    <a:pt x="120" y="8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Freeform 213"/>
            <p:cNvSpPr>
              <a:spLocks/>
            </p:cNvSpPr>
            <p:nvPr/>
          </p:nvSpPr>
          <p:spPr bwMode="auto">
            <a:xfrm>
              <a:off x="2377" y="1262"/>
              <a:ext cx="116" cy="149"/>
            </a:xfrm>
            <a:custGeom>
              <a:avLst/>
              <a:gdLst>
                <a:gd name="T0" fmla="*/ 0 w 117"/>
                <a:gd name="T1" fmla="*/ 75 h 150"/>
                <a:gd name="T2" fmla="*/ 0 w 117"/>
                <a:gd name="T3" fmla="*/ 75 h 150"/>
                <a:gd name="T4" fmla="*/ 2 w 117"/>
                <a:gd name="T5" fmla="*/ 75 h 150"/>
                <a:gd name="T6" fmla="*/ 5 w 117"/>
                <a:gd name="T7" fmla="*/ 75 h 150"/>
                <a:gd name="T8" fmla="*/ 9 w 117"/>
                <a:gd name="T9" fmla="*/ 75 h 150"/>
                <a:gd name="T10" fmla="*/ 16 w 117"/>
                <a:gd name="T11" fmla="*/ 67 h 150"/>
                <a:gd name="T12" fmla="*/ 27 w 117"/>
                <a:gd name="T13" fmla="*/ 48 h 150"/>
                <a:gd name="T14" fmla="*/ 39 w 117"/>
                <a:gd name="T15" fmla="*/ 31 h 150"/>
                <a:gd name="T16" fmla="*/ 55 w 117"/>
                <a:gd name="T17" fmla="*/ 17 h 150"/>
                <a:gd name="T18" fmla="*/ 58 w 117"/>
                <a:gd name="T19" fmla="*/ 6 h 150"/>
                <a:gd name="T20" fmla="*/ 58 w 117"/>
                <a:gd name="T21" fmla="*/ 0 h 150"/>
                <a:gd name="T22" fmla="*/ 58 w 117"/>
                <a:gd name="T23" fmla="*/ 0 h 150"/>
                <a:gd name="T24" fmla="*/ 58 w 117"/>
                <a:gd name="T25" fmla="*/ 0 h 150"/>
                <a:gd name="T26" fmla="*/ 58 w 117"/>
                <a:gd name="T27" fmla="*/ 4 h 150"/>
                <a:gd name="T28" fmla="*/ 58 w 117"/>
                <a:gd name="T29" fmla="*/ 8 h 150"/>
                <a:gd name="T30" fmla="*/ 58 w 117"/>
                <a:gd name="T31" fmla="*/ 15 h 150"/>
                <a:gd name="T32" fmla="*/ 58 w 117"/>
                <a:gd name="T33" fmla="*/ 23 h 150"/>
                <a:gd name="T34" fmla="*/ 58 w 117"/>
                <a:gd name="T35" fmla="*/ 33 h 150"/>
                <a:gd name="T36" fmla="*/ 58 w 117"/>
                <a:gd name="T37" fmla="*/ 47 h 150"/>
                <a:gd name="T38" fmla="*/ 58 w 117"/>
                <a:gd name="T39" fmla="*/ 59 h 150"/>
                <a:gd name="T40" fmla="*/ 58 w 117"/>
                <a:gd name="T41" fmla="*/ 73 h 150"/>
                <a:gd name="T42" fmla="*/ 58 w 117"/>
                <a:gd name="T43" fmla="*/ 75 h 150"/>
                <a:gd name="T44" fmla="*/ 0 w 117"/>
                <a:gd name="T45" fmla="*/ 75 h 1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17" h="150">
                  <a:moveTo>
                    <a:pt x="0" y="149"/>
                  </a:moveTo>
                  <a:lnTo>
                    <a:pt x="0" y="136"/>
                  </a:lnTo>
                  <a:lnTo>
                    <a:pt x="2" y="123"/>
                  </a:lnTo>
                  <a:lnTo>
                    <a:pt x="5" y="105"/>
                  </a:lnTo>
                  <a:lnTo>
                    <a:pt x="9" y="86"/>
                  </a:lnTo>
                  <a:lnTo>
                    <a:pt x="16" y="67"/>
                  </a:lnTo>
                  <a:lnTo>
                    <a:pt x="27" y="48"/>
                  </a:lnTo>
                  <a:lnTo>
                    <a:pt x="39" y="31"/>
                  </a:lnTo>
                  <a:lnTo>
                    <a:pt x="55" y="17"/>
                  </a:lnTo>
                  <a:lnTo>
                    <a:pt x="74" y="6"/>
                  </a:lnTo>
                  <a:lnTo>
                    <a:pt x="95" y="0"/>
                  </a:lnTo>
                  <a:lnTo>
                    <a:pt x="97" y="0"/>
                  </a:lnTo>
                  <a:lnTo>
                    <a:pt x="99" y="4"/>
                  </a:lnTo>
                  <a:lnTo>
                    <a:pt x="101" y="8"/>
                  </a:lnTo>
                  <a:lnTo>
                    <a:pt x="106" y="15"/>
                  </a:lnTo>
                  <a:lnTo>
                    <a:pt x="107" y="23"/>
                  </a:lnTo>
                  <a:lnTo>
                    <a:pt x="111" y="33"/>
                  </a:lnTo>
                  <a:lnTo>
                    <a:pt x="113" y="47"/>
                  </a:lnTo>
                  <a:lnTo>
                    <a:pt x="116" y="59"/>
                  </a:lnTo>
                  <a:lnTo>
                    <a:pt x="116" y="73"/>
                  </a:lnTo>
                  <a:lnTo>
                    <a:pt x="113" y="90"/>
                  </a:lnTo>
                  <a:lnTo>
                    <a:pt x="0" y="14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Freeform 214"/>
            <p:cNvSpPr>
              <a:spLocks/>
            </p:cNvSpPr>
            <p:nvPr/>
          </p:nvSpPr>
          <p:spPr bwMode="auto">
            <a:xfrm>
              <a:off x="2377" y="1262"/>
              <a:ext cx="116" cy="149"/>
            </a:xfrm>
            <a:custGeom>
              <a:avLst/>
              <a:gdLst>
                <a:gd name="T0" fmla="*/ 0 w 117"/>
                <a:gd name="T1" fmla="*/ 75 h 150"/>
                <a:gd name="T2" fmla="*/ 0 w 117"/>
                <a:gd name="T3" fmla="*/ 75 h 150"/>
                <a:gd name="T4" fmla="*/ 2 w 117"/>
                <a:gd name="T5" fmla="*/ 75 h 150"/>
                <a:gd name="T6" fmla="*/ 5 w 117"/>
                <a:gd name="T7" fmla="*/ 75 h 150"/>
                <a:gd name="T8" fmla="*/ 9 w 117"/>
                <a:gd name="T9" fmla="*/ 75 h 150"/>
                <a:gd name="T10" fmla="*/ 16 w 117"/>
                <a:gd name="T11" fmla="*/ 67 h 150"/>
                <a:gd name="T12" fmla="*/ 27 w 117"/>
                <a:gd name="T13" fmla="*/ 48 h 150"/>
                <a:gd name="T14" fmla="*/ 39 w 117"/>
                <a:gd name="T15" fmla="*/ 31 h 150"/>
                <a:gd name="T16" fmla="*/ 55 w 117"/>
                <a:gd name="T17" fmla="*/ 17 h 150"/>
                <a:gd name="T18" fmla="*/ 58 w 117"/>
                <a:gd name="T19" fmla="*/ 6 h 150"/>
                <a:gd name="T20" fmla="*/ 58 w 117"/>
                <a:gd name="T21" fmla="*/ 0 h 150"/>
                <a:gd name="T22" fmla="*/ 58 w 117"/>
                <a:gd name="T23" fmla="*/ 0 h 150"/>
                <a:gd name="T24" fmla="*/ 58 w 117"/>
                <a:gd name="T25" fmla="*/ 0 h 150"/>
                <a:gd name="T26" fmla="*/ 58 w 117"/>
                <a:gd name="T27" fmla="*/ 4 h 150"/>
                <a:gd name="T28" fmla="*/ 58 w 117"/>
                <a:gd name="T29" fmla="*/ 8 h 150"/>
                <a:gd name="T30" fmla="*/ 58 w 117"/>
                <a:gd name="T31" fmla="*/ 15 h 150"/>
                <a:gd name="T32" fmla="*/ 58 w 117"/>
                <a:gd name="T33" fmla="*/ 23 h 150"/>
                <a:gd name="T34" fmla="*/ 58 w 117"/>
                <a:gd name="T35" fmla="*/ 33 h 150"/>
                <a:gd name="T36" fmla="*/ 58 w 117"/>
                <a:gd name="T37" fmla="*/ 47 h 150"/>
                <a:gd name="T38" fmla="*/ 58 w 117"/>
                <a:gd name="T39" fmla="*/ 59 h 150"/>
                <a:gd name="T40" fmla="*/ 58 w 117"/>
                <a:gd name="T41" fmla="*/ 73 h 150"/>
                <a:gd name="T42" fmla="*/ 58 w 117"/>
                <a:gd name="T43" fmla="*/ 75 h 1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17" h="150">
                  <a:moveTo>
                    <a:pt x="0" y="149"/>
                  </a:moveTo>
                  <a:lnTo>
                    <a:pt x="0" y="136"/>
                  </a:lnTo>
                  <a:lnTo>
                    <a:pt x="2" y="123"/>
                  </a:lnTo>
                  <a:lnTo>
                    <a:pt x="5" y="105"/>
                  </a:lnTo>
                  <a:lnTo>
                    <a:pt x="9" y="86"/>
                  </a:lnTo>
                  <a:lnTo>
                    <a:pt x="16" y="67"/>
                  </a:lnTo>
                  <a:lnTo>
                    <a:pt x="27" y="48"/>
                  </a:lnTo>
                  <a:lnTo>
                    <a:pt x="39" y="31"/>
                  </a:lnTo>
                  <a:lnTo>
                    <a:pt x="55" y="17"/>
                  </a:lnTo>
                  <a:lnTo>
                    <a:pt x="74" y="6"/>
                  </a:lnTo>
                  <a:lnTo>
                    <a:pt x="95" y="0"/>
                  </a:lnTo>
                  <a:lnTo>
                    <a:pt x="97" y="0"/>
                  </a:lnTo>
                  <a:lnTo>
                    <a:pt x="99" y="4"/>
                  </a:lnTo>
                  <a:lnTo>
                    <a:pt x="101" y="8"/>
                  </a:lnTo>
                  <a:lnTo>
                    <a:pt x="106" y="15"/>
                  </a:lnTo>
                  <a:lnTo>
                    <a:pt x="107" y="23"/>
                  </a:lnTo>
                  <a:lnTo>
                    <a:pt x="111" y="33"/>
                  </a:lnTo>
                  <a:lnTo>
                    <a:pt x="113" y="47"/>
                  </a:lnTo>
                  <a:lnTo>
                    <a:pt x="116" y="59"/>
                  </a:lnTo>
                  <a:lnTo>
                    <a:pt x="116" y="73"/>
                  </a:lnTo>
                  <a:lnTo>
                    <a:pt x="113" y="9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" name="Freeform 215"/>
            <p:cNvSpPr>
              <a:spLocks/>
            </p:cNvSpPr>
            <p:nvPr/>
          </p:nvSpPr>
          <p:spPr bwMode="auto">
            <a:xfrm>
              <a:off x="2459" y="1175"/>
              <a:ext cx="269" cy="201"/>
            </a:xfrm>
            <a:custGeom>
              <a:avLst/>
              <a:gdLst>
                <a:gd name="T0" fmla="*/ 0 w 270"/>
                <a:gd name="T1" fmla="*/ 200 h 201"/>
                <a:gd name="T2" fmla="*/ 4 w 270"/>
                <a:gd name="T3" fmla="*/ 186 h 201"/>
                <a:gd name="T4" fmla="*/ 13 w 270"/>
                <a:gd name="T5" fmla="*/ 172 h 201"/>
                <a:gd name="T6" fmla="*/ 22 w 270"/>
                <a:gd name="T7" fmla="*/ 156 h 201"/>
                <a:gd name="T8" fmla="*/ 34 w 270"/>
                <a:gd name="T9" fmla="*/ 138 h 201"/>
                <a:gd name="T10" fmla="*/ 47 w 270"/>
                <a:gd name="T11" fmla="*/ 119 h 201"/>
                <a:gd name="T12" fmla="*/ 59 w 270"/>
                <a:gd name="T13" fmla="*/ 103 h 201"/>
                <a:gd name="T14" fmla="*/ 74 w 270"/>
                <a:gd name="T15" fmla="*/ 87 h 201"/>
                <a:gd name="T16" fmla="*/ 89 w 270"/>
                <a:gd name="T17" fmla="*/ 71 h 201"/>
                <a:gd name="T18" fmla="*/ 103 w 270"/>
                <a:gd name="T19" fmla="*/ 59 h 201"/>
                <a:gd name="T20" fmla="*/ 119 w 270"/>
                <a:gd name="T21" fmla="*/ 48 h 201"/>
                <a:gd name="T22" fmla="*/ 119 w 270"/>
                <a:gd name="T23" fmla="*/ 48 h 201"/>
                <a:gd name="T24" fmla="*/ 135 w 270"/>
                <a:gd name="T25" fmla="*/ 37 h 201"/>
                <a:gd name="T26" fmla="*/ 135 w 270"/>
                <a:gd name="T27" fmla="*/ 27 h 201"/>
                <a:gd name="T28" fmla="*/ 135 w 270"/>
                <a:gd name="T29" fmla="*/ 20 h 201"/>
                <a:gd name="T30" fmla="*/ 135 w 270"/>
                <a:gd name="T31" fmla="*/ 14 h 201"/>
                <a:gd name="T32" fmla="*/ 135 w 270"/>
                <a:gd name="T33" fmla="*/ 10 h 201"/>
                <a:gd name="T34" fmla="*/ 135 w 270"/>
                <a:gd name="T35" fmla="*/ 6 h 201"/>
                <a:gd name="T36" fmla="*/ 149 w 270"/>
                <a:gd name="T37" fmla="*/ 4 h 201"/>
                <a:gd name="T38" fmla="*/ 164 w 270"/>
                <a:gd name="T39" fmla="*/ 2 h 201"/>
                <a:gd name="T40" fmla="*/ 178 w 270"/>
                <a:gd name="T41" fmla="*/ 0 h 201"/>
                <a:gd name="T42" fmla="*/ 194 w 270"/>
                <a:gd name="T43" fmla="*/ 0 h 201"/>
                <a:gd name="T44" fmla="*/ 194 w 270"/>
                <a:gd name="T45" fmla="*/ 0 h 201"/>
                <a:gd name="T46" fmla="*/ 191 w 270"/>
                <a:gd name="T47" fmla="*/ 2 h 201"/>
                <a:gd name="T48" fmla="*/ 191 w 270"/>
                <a:gd name="T49" fmla="*/ 8 h 201"/>
                <a:gd name="T50" fmla="*/ 189 w 270"/>
                <a:gd name="T51" fmla="*/ 18 h 201"/>
                <a:gd name="T52" fmla="*/ 187 w 270"/>
                <a:gd name="T53" fmla="*/ 31 h 201"/>
                <a:gd name="T54" fmla="*/ 182 w 270"/>
                <a:gd name="T55" fmla="*/ 43 h 201"/>
                <a:gd name="T56" fmla="*/ 176 w 270"/>
                <a:gd name="T57" fmla="*/ 61 h 201"/>
                <a:gd name="T58" fmla="*/ 168 w 270"/>
                <a:gd name="T59" fmla="*/ 75 h 201"/>
                <a:gd name="T60" fmla="*/ 159 w 270"/>
                <a:gd name="T61" fmla="*/ 92 h 201"/>
                <a:gd name="T62" fmla="*/ 147 w 270"/>
                <a:gd name="T63" fmla="*/ 105 h 201"/>
                <a:gd name="T64" fmla="*/ 135 w 270"/>
                <a:gd name="T65" fmla="*/ 117 h 201"/>
                <a:gd name="T66" fmla="*/ 0 w 270"/>
                <a:gd name="T67" fmla="*/ 200 h 20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70" h="201">
                  <a:moveTo>
                    <a:pt x="0" y="200"/>
                  </a:moveTo>
                  <a:lnTo>
                    <a:pt x="4" y="186"/>
                  </a:lnTo>
                  <a:lnTo>
                    <a:pt x="13" y="172"/>
                  </a:lnTo>
                  <a:lnTo>
                    <a:pt x="22" y="156"/>
                  </a:lnTo>
                  <a:lnTo>
                    <a:pt x="34" y="138"/>
                  </a:lnTo>
                  <a:lnTo>
                    <a:pt x="47" y="119"/>
                  </a:lnTo>
                  <a:lnTo>
                    <a:pt x="59" y="103"/>
                  </a:lnTo>
                  <a:lnTo>
                    <a:pt x="74" y="87"/>
                  </a:lnTo>
                  <a:lnTo>
                    <a:pt x="89" y="71"/>
                  </a:lnTo>
                  <a:lnTo>
                    <a:pt x="103" y="59"/>
                  </a:lnTo>
                  <a:lnTo>
                    <a:pt x="119" y="48"/>
                  </a:lnTo>
                  <a:lnTo>
                    <a:pt x="135" y="37"/>
                  </a:lnTo>
                  <a:lnTo>
                    <a:pt x="151" y="27"/>
                  </a:lnTo>
                  <a:lnTo>
                    <a:pt x="167" y="20"/>
                  </a:lnTo>
                  <a:lnTo>
                    <a:pt x="181" y="14"/>
                  </a:lnTo>
                  <a:lnTo>
                    <a:pt x="197" y="10"/>
                  </a:lnTo>
                  <a:lnTo>
                    <a:pt x="209" y="6"/>
                  </a:lnTo>
                  <a:lnTo>
                    <a:pt x="224" y="4"/>
                  </a:lnTo>
                  <a:lnTo>
                    <a:pt x="239" y="2"/>
                  </a:lnTo>
                  <a:lnTo>
                    <a:pt x="253" y="0"/>
                  </a:lnTo>
                  <a:lnTo>
                    <a:pt x="269" y="0"/>
                  </a:lnTo>
                  <a:lnTo>
                    <a:pt x="266" y="2"/>
                  </a:lnTo>
                  <a:lnTo>
                    <a:pt x="266" y="8"/>
                  </a:lnTo>
                  <a:lnTo>
                    <a:pt x="264" y="18"/>
                  </a:lnTo>
                  <a:lnTo>
                    <a:pt x="262" y="31"/>
                  </a:lnTo>
                  <a:lnTo>
                    <a:pt x="257" y="43"/>
                  </a:lnTo>
                  <a:lnTo>
                    <a:pt x="251" y="61"/>
                  </a:lnTo>
                  <a:lnTo>
                    <a:pt x="243" y="75"/>
                  </a:lnTo>
                  <a:lnTo>
                    <a:pt x="234" y="92"/>
                  </a:lnTo>
                  <a:lnTo>
                    <a:pt x="222" y="105"/>
                  </a:lnTo>
                  <a:lnTo>
                    <a:pt x="207" y="117"/>
                  </a:lnTo>
                  <a:lnTo>
                    <a:pt x="0" y="20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Freeform 216"/>
            <p:cNvSpPr>
              <a:spLocks/>
            </p:cNvSpPr>
            <p:nvPr/>
          </p:nvSpPr>
          <p:spPr bwMode="auto">
            <a:xfrm>
              <a:off x="2459" y="1175"/>
              <a:ext cx="269" cy="201"/>
            </a:xfrm>
            <a:custGeom>
              <a:avLst/>
              <a:gdLst>
                <a:gd name="T0" fmla="*/ 0 w 270"/>
                <a:gd name="T1" fmla="*/ 200 h 201"/>
                <a:gd name="T2" fmla="*/ 4 w 270"/>
                <a:gd name="T3" fmla="*/ 186 h 201"/>
                <a:gd name="T4" fmla="*/ 13 w 270"/>
                <a:gd name="T5" fmla="*/ 172 h 201"/>
                <a:gd name="T6" fmla="*/ 22 w 270"/>
                <a:gd name="T7" fmla="*/ 156 h 201"/>
                <a:gd name="T8" fmla="*/ 34 w 270"/>
                <a:gd name="T9" fmla="*/ 138 h 201"/>
                <a:gd name="T10" fmla="*/ 47 w 270"/>
                <a:gd name="T11" fmla="*/ 119 h 201"/>
                <a:gd name="T12" fmla="*/ 59 w 270"/>
                <a:gd name="T13" fmla="*/ 103 h 201"/>
                <a:gd name="T14" fmla="*/ 74 w 270"/>
                <a:gd name="T15" fmla="*/ 87 h 201"/>
                <a:gd name="T16" fmla="*/ 89 w 270"/>
                <a:gd name="T17" fmla="*/ 71 h 201"/>
                <a:gd name="T18" fmla="*/ 103 w 270"/>
                <a:gd name="T19" fmla="*/ 59 h 201"/>
                <a:gd name="T20" fmla="*/ 119 w 270"/>
                <a:gd name="T21" fmla="*/ 48 h 201"/>
                <a:gd name="T22" fmla="*/ 119 w 270"/>
                <a:gd name="T23" fmla="*/ 48 h 201"/>
                <a:gd name="T24" fmla="*/ 135 w 270"/>
                <a:gd name="T25" fmla="*/ 37 h 201"/>
                <a:gd name="T26" fmla="*/ 135 w 270"/>
                <a:gd name="T27" fmla="*/ 27 h 201"/>
                <a:gd name="T28" fmla="*/ 135 w 270"/>
                <a:gd name="T29" fmla="*/ 20 h 201"/>
                <a:gd name="T30" fmla="*/ 135 w 270"/>
                <a:gd name="T31" fmla="*/ 14 h 201"/>
                <a:gd name="T32" fmla="*/ 135 w 270"/>
                <a:gd name="T33" fmla="*/ 10 h 201"/>
                <a:gd name="T34" fmla="*/ 135 w 270"/>
                <a:gd name="T35" fmla="*/ 6 h 201"/>
                <a:gd name="T36" fmla="*/ 149 w 270"/>
                <a:gd name="T37" fmla="*/ 4 h 201"/>
                <a:gd name="T38" fmla="*/ 164 w 270"/>
                <a:gd name="T39" fmla="*/ 2 h 201"/>
                <a:gd name="T40" fmla="*/ 178 w 270"/>
                <a:gd name="T41" fmla="*/ 0 h 201"/>
                <a:gd name="T42" fmla="*/ 194 w 270"/>
                <a:gd name="T43" fmla="*/ 0 h 201"/>
                <a:gd name="T44" fmla="*/ 194 w 270"/>
                <a:gd name="T45" fmla="*/ 0 h 201"/>
                <a:gd name="T46" fmla="*/ 191 w 270"/>
                <a:gd name="T47" fmla="*/ 2 h 201"/>
                <a:gd name="T48" fmla="*/ 191 w 270"/>
                <a:gd name="T49" fmla="*/ 8 h 201"/>
                <a:gd name="T50" fmla="*/ 189 w 270"/>
                <a:gd name="T51" fmla="*/ 18 h 201"/>
                <a:gd name="T52" fmla="*/ 187 w 270"/>
                <a:gd name="T53" fmla="*/ 31 h 201"/>
                <a:gd name="T54" fmla="*/ 182 w 270"/>
                <a:gd name="T55" fmla="*/ 43 h 201"/>
                <a:gd name="T56" fmla="*/ 176 w 270"/>
                <a:gd name="T57" fmla="*/ 61 h 201"/>
                <a:gd name="T58" fmla="*/ 168 w 270"/>
                <a:gd name="T59" fmla="*/ 75 h 201"/>
                <a:gd name="T60" fmla="*/ 159 w 270"/>
                <a:gd name="T61" fmla="*/ 92 h 201"/>
                <a:gd name="T62" fmla="*/ 147 w 270"/>
                <a:gd name="T63" fmla="*/ 105 h 201"/>
                <a:gd name="T64" fmla="*/ 135 w 270"/>
                <a:gd name="T65" fmla="*/ 117 h 20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70" h="201">
                  <a:moveTo>
                    <a:pt x="0" y="200"/>
                  </a:moveTo>
                  <a:lnTo>
                    <a:pt x="4" y="186"/>
                  </a:lnTo>
                  <a:lnTo>
                    <a:pt x="13" y="172"/>
                  </a:lnTo>
                  <a:lnTo>
                    <a:pt x="22" y="156"/>
                  </a:lnTo>
                  <a:lnTo>
                    <a:pt x="34" y="138"/>
                  </a:lnTo>
                  <a:lnTo>
                    <a:pt x="47" y="119"/>
                  </a:lnTo>
                  <a:lnTo>
                    <a:pt x="59" y="103"/>
                  </a:lnTo>
                  <a:lnTo>
                    <a:pt x="74" y="87"/>
                  </a:lnTo>
                  <a:lnTo>
                    <a:pt x="89" y="71"/>
                  </a:lnTo>
                  <a:lnTo>
                    <a:pt x="103" y="59"/>
                  </a:lnTo>
                  <a:lnTo>
                    <a:pt x="119" y="48"/>
                  </a:lnTo>
                  <a:lnTo>
                    <a:pt x="135" y="37"/>
                  </a:lnTo>
                  <a:lnTo>
                    <a:pt x="151" y="27"/>
                  </a:lnTo>
                  <a:lnTo>
                    <a:pt x="167" y="20"/>
                  </a:lnTo>
                  <a:lnTo>
                    <a:pt x="181" y="14"/>
                  </a:lnTo>
                  <a:lnTo>
                    <a:pt x="197" y="10"/>
                  </a:lnTo>
                  <a:lnTo>
                    <a:pt x="209" y="6"/>
                  </a:lnTo>
                  <a:lnTo>
                    <a:pt x="224" y="4"/>
                  </a:lnTo>
                  <a:lnTo>
                    <a:pt x="239" y="2"/>
                  </a:lnTo>
                  <a:lnTo>
                    <a:pt x="253" y="0"/>
                  </a:lnTo>
                  <a:lnTo>
                    <a:pt x="269" y="0"/>
                  </a:lnTo>
                  <a:lnTo>
                    <a:pt x="266" y="2"/>
                  </a:lnTo>
                  <a:lnTo>
                    <a:pt x="266" y="8"/>
                  </a:lnTo>
                  <a:lnTo>
                    <a:pt x="264" y="18"/>
                  </a:lnTo>
                  <a:lnTo>
                    <a:pt x="262" y="31"/>
                  </a:lnTo>
                  <a:lnTo>
                    <a:pt x="257" y="43"/>
                  </a:lnTo>
                  <a:lnTo>
                    <a:pt x="251" y="61"/>
                  </a:lnTo>
                  <a:lnTo>
                    <a:pt x="243" y="75"/>
                  </a:lnTo>
                  <a:lnTo>
                    <a:pt x="234" y="92"/>
                  </a:lnTo>
                  <a:lnTo>
                    <a:pt x="222" y="105"/>
                  </a:lnTo>
                  <a:lnTo>
                    <a:pt x="207" y="11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Freeform 217"/>
            <p:cNvSpPr>
              <a:spLocks/>
            </p:cNvSpPr>
            <p:nvPr/>
          </p:nvSpPr>
          <p:spPr bwMode="auto">
            <a:xfrm>
              <a:off x="1897" y="2270"/>
              <a:ext cx="341" cy="337"/>
            </a:xfrm>
            <a:custGeom>
              <a:avLst/>
              <a:gdLst>
                <a:gd name="T0" fmla="*/ 243 w 341"/>
                <a:gd name="T1" fmla="*/ 221 h 339"/>
                <a:gd name="T2" fmla="*/ 211 w 341"/>
                <a:gd name="T3" fmla="*/ 208 h 339"/>
                <a:gd name="T4" fmla="*/ 179 w 341"/>
                <a:gd name="T5" fmla="*/ 194 h 339"/>
                <a:gd name="T6" fmla="*/ 148 w 341"/>
                <a:gd name="T7" fmla="*/ 179 h 339"/>
                <a:gd name="T8" fmla="*/ 116 w 341"/>
                <a:gd name="T9" fmla="*/ 143 h 339"/>
                <a:gd name="T10" fmla="*/ 84 w 341"/>
                <a:gd name="T11" fmla="*/ 108 h 339"/>
                <a:gd name="T12" fmla="*/ 57 w 341"/>
                <a:gd name="T13" fmla="*/ 84 h 339"/>
                <a:gd name="T14" fmla="*/ 34 w 341"/>
                <a:gd name="T15" fmla="*/ 84 h 339"/>
                <a:gd name="T16" fmla="*/ 17 w 341"/>
                <a:gd name="T17" fmla="*/ 73 h 339"/>
                <a:gd name="T18" fmla="*/ 4 w 341"/>
                <a:gd name="T19" fmla="*/ 38 h 339"/>
                <a:gd name="T20" fmla="*/ 0 w 341"/>
                <a:gd name="T21" fmla="*/ 6 h 339"/>
                <a:gd name="T22" fmla="*/ 0 w 341"/>
                <a:gd name="T23" fmla="*/ 6 h 339"/>
                <a:gd name="T24" fmla="*/ 6 w 341"/>
                <a:gd name="T25" fmla="*/ 4 h 339"/>
                <a:gd name="T26" fmla="*/ 24 w 341"/>
                <a:gd name="T27" fmla="*/ 2 h 339"/>
                <a:gd name="T28" fmla="*/ 50 w 341"/>
                <a:gd name="T29" fmla="*/ 0 h 339"/>
                <a:gd name="T30" fmla="*/ 84 w 341"/>
                <a:gd name="T31" fmla="*/ 0 h 339"/>
                <a:gd name="T32" fmla="*/ 125 w 341"/>
                <a:gd name="T33" fmla="*/ 4 h 339"/>
                <a:gd name="T34" fmla="*/ 167 w 341"/>
                <a:gd name="T35" fmla="*/ 13 h 339"/>
                <a:gd name="T36" fmla="*/ 211 w 341"/>
                <a:gd name="T37" fmla="*/ 31 h 339"/>
                <a:gd name="T38" fmla="*/ 257 w 341"/>
                <a:gd name="T39" fmla="*/ 59 h 339"/>
                <a:gd name="T40" fmla="*/ 300 w 341"/>
                <a:gd name="T41" fmla="*/ 84 h 339"/>
                <a:gd name="T42" fmla="*/ 340 w 341"/>
                <a:gd name="T43" fmla="*/ 84 h 339"/>
                <a:gd name="T44" fmla="*/ 243 w 341"/>
                <a:gd name="T45" fmla="*/ 221 h 33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41" h="339">
                  <a:moveTo>
                    <a:pt x="243" y="338"/>
                  </a:moveTo>
                  <a:lnTo>
                    <a:pt x="211" y="312"/>
                  </a:lnTo>
                  <a:lnTo>
                    <a:pt x="179" y="285"/>
                  </a:lnTo>
                  <a:lnTo>
                    <a:pt x="148" y="254"/>
                  </a:lnTo>
                  <a:lnTo>
                    <a:pt x="116" y="218"/>
                  </a:lnTo>
                  <a:lnTo>
                    <a:pt x="84" y="183"/>
                  </a:lnTo>
                  <a:lnTo>
                    <a:pt x="57" y="144"/>
                  </a:lnTo>
                  <a:lnTo>
                    <a:pt x="34" y="109"/>
                  </a:lnTo>
                  <a:lnTo>
                    <a:pt x="17" y="73"/>
                  </a:lnTo>
                  <a:lnTo>
                    <a:pt x="4" y="38"/>
                  </a:lnTo>
                  <a:lnTo>
                    <a:pt x="0" y="6"/>
                  </a:lnTo>
                  <a:lnTo>
                    <a:pt x="6" y="4"/>
                  </a:lnTo>
                  <a:lnTo>
                    <a:pt x="24" y="2"/>
                  </a:lnTo>
                  <a:lnTo>
                    <a:pt x="50" y="0"/>
                  </a:lnTo>
                  <a:lnTo>
                    <a:pt x="84" y="0"/>
                  </a:lnTo>
                  <a:lnTo>
                    <a:pt x="125" y="4"/>
                  </a:lnTo>
                  <a:lnTo>
                    <a:pt x="167" y="13"/>
                  </a:lnTo>
                  <a:lnTo>
                    <a:pt x="211" y="31"/>
                  </a:lnTo>
                  <a:lnTo>
                    <a:pt x="257" y="59"/>
                  </a:lnTo>
                  <a:lnTo>
                    <a:pt x="300" y="100"/>
                  </a:lnTo>
                  <a:lnTo>
                    <a:pt x="340" y="155"/>
                  </a:lnTo>
                  <a:lnTo>
                    <a:pt x="243" y="33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Freeform 218"/>
            <p:cNvSpPr>
              <a:spLocks/>
            </p:cNvSpPr>
            <p:nvPr/>
          </p:nvSpPr>
          <p:spPr bwMode="auto">
            <a:xfrm>
              <a:off x="1897" y="2270"/>
              <a:ext cx="341" cy="337"/>
            </a:xfrm>
            <a:custGeom>
              <a:avLst/>
              <a:gdLst>
                <a:gd name="T0" fmla="*/ 243 w 341"/>
                <a:gd name="T1" fmla="*/ 221 h 339"/>
                <a:gd name="T2" fmla="*/ 211 w 341"/>
                <a:gd name="T3" fmla="*/ 208 h 339"/>
                <a:gd name="T4" fmla="*/ 179 w 341"/>
                <a:gd name="T5" fmla="*/ 194 h 339"/>
                <a:gd name="T6" fmla="*/ 148 w 341"/>
                <a:gd name="T7" fmla="*/ 179 h 339"/>
                <a:gd name="T8" fmla="*/ 116 w 341"/>
                <a:gd name="T9" fmla="*/ 143 h 339"/>
                <a:gd name="T10" fmla="*/ 84 w 341"/>
                <a:gd name="T11" fmla="*/ 108 h 339"/>
                <a:gd name="T12" fmla="*/ 57 w 341"/>
                <a:gd name="T13" fmla="*/ 84 h 339"/>
                <a:gd name="T14" fmla="*/ 34 w 341"/>
                <a:gd name="T15" fmla="*/ 84 h 339"/>
                <a:gd name="T16" fmla="*/ 17 w 341"/>
                <a:gd name="T17" fmla="*/ 73 h 339"/>
                <a:gd name="T18" fmla="*/ 4 w 341"/>
                <a:gd name="T19" fmla="*/ 38 h 339"/>
                <a:gd name="T20" fmla="*/ 0 w 341"/>
                <a:gd name="T21" fmla="*/ 6 h 339"/>
                <a:gd name="T22" fmla="*/ 0 w 341"/>
                <a:gd name="T23" fmla="*/ 6 h 339"/>
                <a:gd name="T24" fmla="*/ 6 w 341"/>
                <a:gd name="T25" fmla="*/ 4 h 339"/>
                <a:gd name="T26" fmla="*/ 24 w 341"/>
                <a:gd name="T27" fmla="*/ 2 h 339"/>
                <a:gd name="T28" fmla="*/ 50 w 341"/>
                <a:gd name="T29" fmla="*/ 0 h 339"/>
                <a:gd name="T30" fmla="*/ 84 w 341"/>
                <a:gd name="T31" fmla="*/ 0 h 339"/>
                <a:gd name="T32" fmla="*/ 125 w 341"/>
                <a:gd name="T33" fmla="*/ 4 h 339"/>
                <a:gd name="T34" fmla="*/ 167 w 341"/>
                <a:gd name="T35" fmla="*/ 13 h 339"/>
                <a:gd name="T36" fmla="*/ 211 w 341"/>
                <a:gd name="T37" fmla="*/ 31 h 339"/>
                <a:gd name="T38" fmla="*/ 257 w 341"/>
                <a:gd name="T39" fmla="*/ 59 h 339"/>
                <a:gd name="T40" fmla="*/ 300 w 341"/>
                <a:gd name="T41" fmla="*/ 84 h 339"/>
                <a:gd name="T42" fmla="*/ 340 w 341"/>
                <a:gd name="T43" fmla="*/ 84 h 33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41" h="339">
                  <a:moveTo>
                    <a:pt x="243" y="338"/>
                  </a:moveTo>
                  <a:lnTo>
                    <a:pt x="211" y="312"/>
                  </a:lnTo>
                  <a:lnTo>
                    <a:pt x="179" y="285"/>
                  </a:lnTo>
                  <a:lnTo>
                    <a:pt x="148" y="254"/>
                  </a:lnTo>
                  <a:lnTo>
                    <a:pt x="116" y="218"/>
                  </a:lnTo>
                  <a:lnTo>
                    <a:pt x="84" y="183"/>
                  </a:lnTo>
                  <a:lnTo>
                    <a:pt x="57" y="144"/>
                  </a:lnTo>
                  <a:lnTo>
                    <a:pt x="34" y="109"/>
                  </a:lnTo>
                  <a:lnTo>
                    <a:pt x="17" y="73"/>
                  </a:lnTo>
                  <a:lnTo>
                    <a:pt x="4" y="38"/>
                  </a:lnTo>
                  <a:lnTo>
                    <a:pt x="0" y="6"/>
                  </a:lnTo>
                  <a:lnTo>
                    <a:pt x="6" y="4"/>
                  </a:lnTo>
                  <a:lnTo>
                    <a:pt x="24" y="2"/>
                  </a:lnTo>
                  <a:lnTo>
                    <a:pt x="50" y="0"/>
                  </a:lnTo>
                  <a:lnTo>
                    <a:pt x="84" y="0"/>
                  </a:lnTo>
                  <a:lnTo>
                    <a:pt x="125" y="4"/>
                  </a:lnTo>
                  <a:lnTo>
                    <a:pt x="167" y="13"/>
                  </a:lnTo>
                  <a:lnTo>
                    <a:pt x="211" y="31"/>
                  </a:lnTo>
                  <a:lnTo>
                    <a:pt x="257" y="59"/>
                  </a:lnTo>
                  <a:lnTo>
                    <a:pt x="300" y="100"/>
                  </a:lnTo>
                  <a:lnTo>
                    <a:pt x="340" y="1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Freeform 219"/>
            <p:cNvSpPr>
              <a:spLocks/>
            </p:cNvSpPr>
            <p:nvPr/>
          </p:nvSpPr>
          <p:spPr bwMode="auto">
            <a:xfrm>
              <a:off x="2483" y="1261"/>
              <a:ext cx="56" cy="58"/>
            </a:xfrm>
            <a:custGeom>
              <a:avLst/>
              <a:gdLst>
                <a:gd name="T0" fmla="*/ 27 w 55"/>
                <a:gd name="T1" fmla="*/ 57 h 58"/>
                <a:gd name="T2" fmla="*/ 137 w 55"/>
                <a:gd name="T3" fmla="*/ 54 h 58"/>
                <a:gd name="T4" fmla="*/ 163 w 55"/>
                <a:gd name="T5" fmla="*/ 50 h 58"/>
                <a:gd name="T6" fmla="*/ 181 w 55"/>
                <a:gd name="T7" fmla="*/ 44 h 58"/>
                <a:gd name="T8" fmla="*/ 193 w 55"/>
                <a:gd name="T9" fmla="*/ 35 h 58"/>
                <a:gd name="T10" fmla="*/ 193 w 55"/>
                <a:gd name="T11" fmla="*/ 26 h 58"/>
                <a:gd name="T12" fmla="*/ 193 w 55"/>
                <a:gd name="T13" fmla="*/ 26 h 58"/>
                <a:gd name="T14" fmla="*/ 193 w 55"/>
                <a:gd name="T15" fmla="*/ 19 h 58"/>
                <a:gd name="T16" fmla="*/ 181 w 55"/>
                <a:gd name="T17" fmla="*/ 12 h 58"/>
                <a:gd name="T18" fmla="*/ 163 w 55"/>
                <a:gd name="T19" fmla="*/ 5 h 58"/>
                <a:gd name="T20" fmla="*/ 137 w 55"/>
                <a:gd name="T21" fmla="*/ 1 h 58"/>
                <a:gd name="T22" fmla="*/ 27 w 55"/>
                <a:gd name="T23" fmla="*/ 0 h 58"/>
                <a:gd name="T24" fmla="*/ 27 w 55"/>
                <a:gd name="T25" fmla="*/ 0 h 58"/>
                <a:gd name="T26" fmla="*/ 18 w 55"/>
                <a:gd name="T27" fmla="*/ 1 h 58"/>
                <a:gd name="T28" fmla="*/ 12 w 55"/>
                <a:gd name="T29" fmla="*/ 5 h 58"/>
                <a:gd name="T30" fmla="*/ 5 w 55"/>
                <a:gd name="T31" fmla="*/ 12 h 58"/>
                <a:gd name="T32" fmla="*/ 2 w 55"/>
                <a:gd name="T33" fmla="*/ 19 h 58"/>
                <a:gd name="T34" fmla="*/ 0 w 55"/>
                <a:gd name="T35" fmla="*/ 26 h 58"/>
                <a:gd name="T36" fmla="*/ 0 w 55"/>
                <a:gd name="T37" fmla="*/ 26 h 58"/>
                <a:gd name="T38" fmla="*/ 2 w 55"/>
                <a:gd name="T39" fmla="*/ 35 h 58"/>
                <a:gd name="T40" fmla="*/ 5 w 55"/>
                <a:gd name="T41" fmla="*/ 44 h 58"/>
                <a:gd name="T42" fmla="*/ 12 w 55"/>
                <a:gd name="T43" fmla="*/ 50 h 58"/>
                <a:gd name="T44" fmla="*/ 18 w 55"/>
                <a:gd name="T45" fmla="*/ 54 h 58"/>
                <a:gd name="T46" fmla="*/ 27 w 55"/>
                <a:gd name="T47" fmla="*/ 57 h 58"/>
                <a:gd name="T48" fmla="*/ 27 w 55"/>
                <a:gd name="T49" fmla="*/ 57 h 5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5" h="58">
                  <a:moveTo>
                    <a:pt x="27" y="57"/>
                  </a:moveTo>
                  <a:lnTo>
                    <a:pt x="35" y="54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4" y="35"/>
                  </a:lnTo>
                  <a:lnTo>
                    <a:pt x="54" y="26"/>
                  </a:lnTo>
                  <a:lnTo>
                    <a:pt x="54" y="19"/>
                  </a:lnTo>
                  <a:lnTo>
                    <a:pt x="50" y="12"/>
                  </a:lnTo>
                  <a:lnTo>
                    <a:pt x="44" y="5"/>
                  </a:lnTo>
                  <a:lnTo>
                    <a:pt x="35" y="1"/>
                  </a:lnTo>
                  <a:lnTo>
                    <a:pt x="27" y="0"/>
                  </a:lnTo>
                  <a:lnTo>
                    <a:pt x="18" y="1"/>
                  </a:lnTo>
                  <a:lnTo>
                    <a:pt x="12" y="5"/>
                  </a:lnTo>
                  <a:lnTo>
                    <a:pt x="5" y="12"/>
                  </a:lnTo>
                  <a:lnTo>
                    <a:pt x="2" y="19"/>
                  </a:lnTo>
                  <a:lnTo>
                    <a:pt x="0" y="26"/>
                  </a:lnTo>
                  <a:lnTo>
                    <a:pt x="2" y="35"/>
                  </a:lnTo>
                  <a:lnTo>
                    <a:pt x="5" y="44"/>
                  </a:lnTo>
                  <a:lnTo>
                    <a:pt x="12" y="50"/>
                  </a:lnTo>
                  <a:lnTo>
                    <a:pt x="18" y="54"/>
                  </a:lnTo>
                  <a:lnTo>
                    <a:pt x="27" y="5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Freeform 220"/>
            <p:cNvSpPr>
              <a:spLocks/>
            </p:cNvSpPr>
            <p:nvPr/>
          </p:nvSpPr>
          <p:spPr bwMode="auto">
            <a:xfrm>
              <a:off x="2483" y="1261"/>
              <a:ext cx="56" cy="58"/>
            </a:xfrm>
            <a:custGeom>
              <a:avLst/>
              <a:gdLst>
                <a:gd name="T0" fmla="*/ 27 w 55"/>
                <a:gd name="T1" fmla="*/ 57 h 58"/>
                <a:gd name="T2" fmla="*/ 137 w 55"/>
                <a:gd name="T3" fmla="*/ 54 h 58"/>
                <a:gd name="T4" fmla="*/ 163 w 55"/>
                <a:gd name="T5" fmla="*/ 50 h 58"/>
                <a:gd name="T6" fmla="*/ 181 w 55"/>
                <a:gd name="T7" fmla="*/ 44 h 58"/>
                <a:gd name="T8" fmla="*/ 193 w 55"/>
                <a:gd name="T9" fmla="*/ 35 h 58"/>
                <a:gd name="T10" fmla="*/ 193 w 55"/>
                <a:gd name="T11" fmla="*/ 26 h 58"/>
                <a:gd name="T12" fmla="*/ 193 w 55"/>
                <a:gd name="T13" fmla="*/ 26 h 58"/>
                <a:gd name="T14" fmla="*/ 193 w 55"/>
                <a:gd name="T15" fmla="*/ 19 h 58"/>
                <a:gd name="T16" fmla="*/ 181 w 55"/>
                <a:gd name="T17" fmla="*/ 12 h 58"/>
                <a:gd name="T18" fmla="*/ 163 w 55"/>
                <a:gd name="T19" fmla="*/ 5 h 58"/>
                <a:gd name="T20" fmla="*/ 137 w 55"/>
                <a:gd name="T21" fmla="*/ 1 h 58"/>
                <a:gd name="T22" fmla="*/ 27 w 55"/>
                <a:gd name="T23" fmla="*/ 0 h 58"/>
                <a:gd name="T24" fmla="*/ 27 w 55"/>
                <a:gd name="T25" fmla="*/ 0 h 58"/>
                <a:gd name="T26" fmla="*/ 18 w 55"/>
                <a:gd name="T27" fmla="*/ 1 h 58"/>
                <a:gd name="T28" fmla="*/ 12 w 55"/>
                <a:gd name="T29" fmla="*/ 5 h 58"/>
                <a:gd name="T30" fmla="*/ 5 w 55"/>
                <a:gd name="T31" fmla="*/ 12 h 58"/>
                <a:gd name="T32" fmla="*/ 2 w 55"/>
                <a:gd name="T33" fmla="*/ 19 h 58"/>
                <a:gd name="T34" fmla="*/ 0 w 55"/>
                <a:gd name="T35" fmla="*/ 26 h 58"/>
                <a:gd name="T36" fmla="*/ 0 w 55"/>
                <a:gd name="T37" fmla="*/ 26 h 58"/>
                <a:gd name="T38" fmla="*/ 2 w 55"/>
                <a:gd name="T39" fmla="*/ 35 h 58"/>
                <a:gd name="T40" fmla="*/ 5 w 55"/>
                <a:gd name="T41" fmla="*/ 44 h 58"/>
                <a:gd name="T42" fmla="*/ 12 w 55"/>
                <a:gd name="T43" fmla="*/ 50 h 58"/>
                <a:gd name="T44" fmla="*/ 18 w 55"/>
                <a:gd name="T45" fmla="*/ 54 h 58"/>
                <a:gd name="T46" fmla="*/ 27 w 55"/>
                <a:gd name="T47" fmla="*/ 57 h 58"/>
                <a:gd name="T48" fmla="*/ 27 w 55"/>
                <a:gd name="T49" fmla="*/ 57 h 5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5" h="58">
                  <a:moveTo>
                    <a:pt x="27" y="57"/>
                  </a:moveTo>
                  <a:lnTo>
                    <a:pt x="35" y="54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4" y="35"/>
                  </a:lnTo>
                  <a:lnTo>
                    <a:pt x="54" y="26"/>
                  </a:lnTo>
                  <a:lnTo>
                    <a:pt x="54" y="19"/>
                  </a:lnTo>
                  <a:lnTo>
                    <a:pt x="50" y="12"/>
                  </a:lnTo>
                  <a:lnTo>
                    <a:pt x="44" y="5"/>
                  </a:lnTo>
                  <a:lnTo>
                    <a:pt x="35" y="1"/>
                  </a:lnTo>
                  <a:lnTo>
                    <a:pt x="27" y="0"/>
                  </a:lnTo>
                  <a:lnTo>
                    <a:pt x="18" y="1"/>
                  </a:lnTo>
                  <a:lnTo>
                    <a:pt x="12" y="5"/>
                  </a:lnTo>
                  <a:lnTo>
                    <a:pt x="5" y="12"/>
                  </a:lnTo>
                  <a:lnTo>
                    <a:pt x="2" y="19"/>
                  </a:lnTo>
                  <a:lnTo>
                    <a:pt x="0" y="26"/>
                  </a:lnTo>
                  <a:lnTo>
                    <a:pt x="2" y="35"/>
                  </a:lnTo>
                  <a:lnTo>
                    <a:pt x="5" y="44"/>
                  </a:lnTo>
                  <a:lnTo>
                    <a:pt x="12" y="50"/>
                  </a:lnTo>
                  <a:lnTo>
                    <a:pt x="18" y="54"/>
                  </a:lnTo>
                  <a:lnTo>
                    <a:pt x="27" y="5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Freeform 221"/>
            <p:cNvSpPr>
              <a:spLocks/>
            </p:cNvSpPr>
            <p:nvPr/>
          </p:nvSpPr>
          <p:spPr bwMode="auto">
            <a:xfrm>
              <a:off x="1929" y="2126"/>
              <a:ext cx="56" cy="56"/>
            </a:xfrm>
            <a:custGeom>
              <a:avLst/>
              <a:gdLst>
                <a:gd name="T0" fmla="*/ 27 w 56"/>
                <a:gd name="T1" fmla="*/ 55 h 56"/>
                <a:gd name="T2" fmla="*/ 35 w 56"/>
                <a:gd name="T3" fmla="*/ 52 h 56"/>
                <a:gd name="T4" fmla="*/ 44 w 56"/>
                <a:gd name="T5" fmla="*/ 48 h 56"/>
                <a:gd name="T6" fmla="*/ 48 w 56"/>
                <a:gd name="T7" fmla="*/ 44 h 56"/>
                <a:gd name="T8" fmla="*/ 52 w 56"/>
                <a:gd name="T9" fmla="*/ 36 h 56"/>
                <a:gd name="T10" fmla="*/ 55 w 56"/>
                <a:gd name="T11" fmla="*/ 25 h 56"/>
                <a:gd name="T12" fmla="*/ 55 w 56"/>
                <a:gd name="T13" fmla="*/ 25 h 56"/>
                <a:gd name="T14" fmla="*/ 52 w 56"/>
                <a:gd name="T15" fmla="*/ 16 h 56"/>
                <a:gd name="T16" fmla="*/ 48 w 56"/>
                <a:gd name="T17" fmla="*/ 11 h 56"/>
                <a:gd name="T18" fmla="*/ 44 w 56"/>
                <a:gd name="T19" fmla="*/ 4 h 56"/>
                <a:gd name="T20" fmla="*/ 35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9 w 56"/>
                <a:gd name="T29" fmla="*/ 4 h 56"/>
                <a:gd name="T30" fmla="*/ 5 w 56"/>
                <a:gd name="T31" fmla="*/ 11 h 56"/>
                <a:gd name="T32" fmla="*/ 2 w 56"/>
                <a:gd name="T33" fmla="*/ 16 h 56"/>
                <a:gd name="T34" fmla="*/ 0 w 56"/>
                <a:gd name="T35" fmla="*/ 25 h 56"/>
                <a:gd name="T36" fmla="*/ 0 w 56"/>
                <a:gd name="T37" fmla="*/ 25 h 56"/>
                <a:gd name="T38" fmla="*/ 2 w 56"/>
                <a:gd name="T39" fmla="*/ 36 h 56"/>
                <a:gd name="T40" fmla="*/ 5 w 56"/>
                <a:gd name="T41" fmla="*/ 44 h 56"/>
                <a:gd name="T42" fmla="*/ 9 w 56"/>
                <a:gd name="T43" fmla="*/ 48 h 56"/>
                <a:gd name="T44" fmla="*/ 18 w 56"/>
                <a:gd name="T45" fmla="*/ 52 h 56"/>
                <a:gd name="T46" fmla="*/ 27 w 56"/>
                <a:gd name="T47" fmla="*/ 55 h 56"/>
                <a:gd name="T48" fmla="*/ 27 w 56"/>
                <a:gd name="T49" fmla="*/ 55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5" y="52"/>
                  </a:lnTo>
                  <a:lnTo>
                    <a:pt x="44" y="48"/>
                  </a:lnTo>
                  <a:lnTo>
                    <a:pt x="48" y="44"/>
                  </a:lnTo>
                  <a:lnTo>
                    <a:pt x="52" y="36"/>
                  </a:lnTo>
                  <a:lnTo>
                    <a:pt x="55" y="25"/>
                  </a:lnTo>
                  <a:lnTo>
                    <a:pt x="52" y="16"/>
                  </a:lnTo>
                  <a:lnTo>
                    <a:pt x="48" y="11"/>
                  </a:lnTo>
                  <a:lnTo>
                    <a:pt x="44" y="4"/>
                  </a:lnTo>
                  <a:lnTo>
                    <a:pt x="35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9" y="4"/>
                  </a:lnTo>
                  <a:lnTo>
                    <a:pt x="5" y="11"/>
                  </a:lnTo>
                  <a:lnTo>
                    <a:pt x="2" y="16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5" y="44"/>
                  </a:lnTo>
                  <a:lnTo>
                    <a:pt x="9" y="48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Freeform 222"/>
            <p:cNvSpPr>
              <a:spLocks/>
            </p:cNvSpPr>
            <p:nvPr/>
          </p:nvSpPr>
          <p:spPr bwMode="auto">
            <a:xfrm>
              <a:off x="1929" y="2126"/>
              <a:ext cx="56" cy="56"/>
            </a:xfrm>
            <a:custGeom>
              <a:avLst/>
              <a:gdLst>
                <a:gd name="T0" fmla="*/ 27 w 56"/>
                <a:gd name="T1" fmla="*/ 55 h 56"/>
                <a:gd name="T2" fmla="*/ 35 w 56"/>
                <a:gd name="T3" fmla="*/ 52 h 56"/>
                <a:gd name="T4" fmla="*/ 44 w 56"/>
                <a:gd name="T5" fmla="*/ 48 h 56"/>
                <a:gd name="T6" fmla="*/ 48 w 56"/>
                <a:gd name="T7" fmla="*/ 44 h 56"/>
                <a:gd name="T8" fmla="*/ 52 w 56"/>
                <a:gd name="T9" fmla="*/ 36 h 56"/>
                <a:gd name="T10" fmla="*/ 55 w 56"/>
                <a:gd name="T11" fmla="*/ 25 h 56"/>
                <a:gd name="T12" fmla="*/ 55 w 56"/>
                <a:gd name="T13" fmla="*/ 25 h 56"/>
                <a:gd name="T14" fmla="*/ 52 w 56"/>
                <a:gd name="T15" fmla="*/ 16 h 56"/>
                <a:gd name="T16" fmla="*/ 48 w 56"/>
                <a:gd name="T17" fmla="*/ 11 h 56"/>
                <a:gd name="T18" fmla="*/ 44 w 56"/>
                <a:gd name="T19" fmla="*/ 4 h 56"/>
                <a:gd name="T20" fmla="*/ 35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9 w 56"/>
                <a:gd name="T29" fmla="*/ 4 h 56"/>
                <a:gd name="T30" fmla="*/ 5 w 56"/>
                <a:gd name="T31" fmla="*/ 11 h 56"/>
                <a:gd name="T32" fmla="*/ 2 w 56"/>
                <a:gd name="T33" fmla="*/ 16 h 56"/>
                <a:gd name="T34" fmla="*/ 0 w 56"/>
                <a:gd name="T35" fmla="*/ 25 h 56"/>
                <a:gd name="T36" fmla="*/ 0 w 56"/>
                <a:gd name="T37" fmla="*/ 25 h 56"/>
                <a:gd name="T38" fmla="*/ 2 w 56"/>
                <a:gd name="T39" fmla="*/ 36 h 56"/>
                <a:gd name="T40" fmla="*/ 5 w 56"/>
                <a:gd name="T41" fmla="*/ 44 h 56"/>
                <a:gd name="T42" fmla="*/ 9 w 56"/>
                <a:gd name="T43" fmla="*/ 48 h 56"/>
                <a:gd name="T44" fmla="*/ 18 w 56"/>
                <a:gd name="T45" fmla="*/ 52 h 56"/>
                <a:gd name="T46" fmla="*/ 27 w 56"/>
                <a:gd name="T47" fmla="*/ 55 h 56"/>
                <a:gd name="T48" fmla="*/ 27 w 56"/>
                <a:gd name="T49" fmla="*/ 55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5" y="52"/>
                  </a:lnTo>
                  <a:lnTo>
                    <a:pt x="44" y="48"/>
                  </a:lnTo>
                  <a:lnTo>
                    <a:pt x="48" y="44"/>
                  </a:lnTo>
                  <a:lnTo>
                    <a:pt x="52" y="36"/>
                  </a:lnTo>
                  <a:lnTo>
                    <a:pt x="55" y="25"/>
                  </a:lnTo>
                  <a:lnTo>
                    <a:pt x="52" y="16"/>
                  </a:lnTo>
                  <a:lnTo>
                    <a:pt x="48" y="11"/>
                  </a:lnTo>
                  <a:lnTo>
                    <a:pt x="44" y="4"/>
                  </a:lnTo>
                  <a:lnTo>
                    <a:pt x="35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9" y="4"/>
                  </a:lnTo>
                  <a:lnTo>
                    <a:pt x="5" y="11"/>
                  </a:lnTo>
                  <a:lnTo>
                    <a:pt x="2" y="16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5" y="44"/>
                  </a:lnTo>
                  <a:lnTo>
                    <a:pt x="9" y="48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Freeform 223"/>
            <p:cNvSpPr>
              <a:spLocks/>
            </p:cNvSpPr>
            <p:nvPr/>
          </p:nvSpPr>
          <p:spPr bwMode="auto">
            <a:xfrm>
              <a:off x="2469" y="1512"/>
              <a:ext cx="192" cy="139"/>
            </a:xfrm>
            <a:custGeom>
              <a:avLst/>
              <a:gdLst>
                <a:gd name="T0" fmla="*/ 0 w 192"/>
                <a:gd name="T1" fmla="*/ 47 h 141"/>
                <a:gd name="T2" fmla="*/ 18 w 192"/>
                <a:gd name="T3" fmla="*/ 46 h 141"/>
                <a:gd name="T4" fmla="*/ 37 w 192"/>
                <a:gd name="T5" fmla="*/ 45 h 141"/>
                <a:gd name="T6" fmla="*/ 59 w 192"/>
                <a:gd name="T7" fmla="*/ 43 h 141"/>
                <a:gd name="T8" fmla="*/ 80 w 192"/>
                <a:gd name="T9" fmla="*/ 39 h 141"/>
                <a:gd name="T10" fmla="*/ 98 w 192"/>
                <a:gd name="T11" fmla="*/ 37 h 141"/>
                <a:gd name="T12" fmla="*/ 117 w 192"/>
                <a:gd name="T13" fmla="*/ 35 h 141"/>
                <a:gd name="T14" fmla="*/ 137 w 192"/>
                <a:gd name="T15" fmla="*/ 35 h 141"/>
                <a:gd name="T16" fmla="*/ 149 w 192"/>
                <a:gd name="T17" fmla="*/ 35 h 141"/>
                <a:gd name="T18" fmla="*/ 161 w 192"/>
                <a:gd name="T19" fmla="*/ 35 h 141"/>
                <a:gd name="T20" fmla="*/ 167 w 192"/>
                <a:gd name="T21" fmla="*/ 35 h 141"/>
                <a:gd name="T22" fmla="*/ 167 w 192"/>
                <a:gd name="T23" fmla="*/ 35 h 141"/>
                <a:gd name="T24" fmla="*/ 172 w 192"/>
                <a:gd name="T25" fmla="*/ 35 h 141"/>
                <a:gd name="T26" fmla="*/ 176 w 192"/>
                <a:gd name="T27" fmla="*/ 35 h 141"/>
                <a:gd name="T28" fmla="*/ 181 w 192"/>
                <a:gd name="T29" fmla="*/ 35 h 141"/>
                <a:gd name="T30" fmla="*/ 185 w 192"/>
                <a:gd name="T31" fmla="*/ 35 h 141"/>
                <a:gd name="T32" fmla="*/ 186 w 192"/>
                <a:gd name="T33" fmla="*/ 35 h 141"/>
                <a:gd name="T34" fmla="*/ 188 w 192"/>
                <a:gd name="T35" fmla="*/ 35 h 141"/>
                <a:gd name="T36" fmla="*/ 191 w 192"/>
                <a:gd name="T37" fmla="*/ 27 h 141"/>
                <a:gd name="T38" fmla="*/ 188 w 192"/>
                <a:gd name="T39" fmla="*/ 17 h 141"/>
                <a:gd name="T40" fmla="*/ 186 w 192"/>
                <a:gd name="T41" fmla="*/ 8 h 141"/>
                <a:gd name="T42" fmla="*/ 183 w 192"/>
                <a:gd name="T43" fmla="*/ 0 h 141"/>
                <a:gd name="T44" fmla="*/ 0 w 192"/>
                <a:gd name="T45" fmla="*/ 47 h 14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2" h="141">
                  <a:moveTo>
                    <a:pt x="0" y="140"/>
                  </a:moveTo>
                  <a:lnTo>
                    <a:pt x="18" y="137"/>
                  </a:lnTo>
                  <a:lnTo>
                    <a:pt x="37" y="135"/>
                  </a:lnTo>
                  <a:lnTo>
                    <a:pt x="59" y="131"/>
                  </a:lnTo>
                  <a:lnTo>
                    <a:pt x="80" y="124"/>
                  </a:lnTo>
                  <a:lnTo>
                    <a:pt x="98" y="120"/>
                  </a:lnTo>
                  <a:lnTo>
                    <a:pt x="117" y="114"/>
                  </a:lnTo>
                  <a:lnTo>
                    <a:pt x="137" y="108"/>
                  </a:lnTo>
                  <a:lnTo>
                    <a:pt x="149" y="101"/>
                  </a:lnTo>
                  <a:lnTo>
                    <a:pt x="161" y="94"/>
                  </a:lnTo>
                  <a:lnTo>
                    <a:pt x="167" y="87"/>
                  </a:lnTo>
                  <a:lnTo>
                    <a:pt x="172" y="80"/>
                  </a:lnTo>
                  <a:lnTo>
                    <a:pt x="176" y="71"/>
                  </a:lnTo>
                  <a:lnTo>
                    <a:pt x="181" y="63"/>
                  </a:lnTo>
                  <a:lnTo>
                    <a:pt x="185" y="55"/>
                  </a:lnTo>
                  <a:lnTo>
                    <a:pt x="186" y="46"/>
                  </a:lnTo>
                  <a:lnTo>
                    <a:pt x="188" y="36"/>
                  </a:lnTo>
                  <a:lnTo>
                    <a:pt x="191" y="27"/>
                  </a:lnTo>
                  <a:lnTo>
                    <a:pt x="188" y="17"/>
                  </a:lnTo>
                  <a:lnTo>
                    <a:pt x="186" y="8"/>
                  </a:lnTo>
                  <a:lnTo>
                    <a:pt x="183" y="0"/>
                  </a:lnTo>
                  <a:lnTo>
                    <a:pt x="0" y="14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Freeform 224"/>
            <p:cNvSpPr>
              <a:spLocks/>
            </p:cNvSpPr>
            <p:nvPr/>
          </p:nvSpPr>
          <p:spPr bwMode="auto">
            <a:xfrm>
              <a:off x="2469" y="1512"/>
              <a:ext cx="192" cy="139"/>
            </a:xfrm>
            <a:custGeom>
              <a:avLst/>
              <a:gdLst>
                <a:gd name="T0" fmla="*/ 0 w 192"/>
                <a:gd name="T1" fmla="*/ 47 h 141"/>
                <a:gd name="T2" fmla="*/ 18 w 192"/>
                <a:gd name="T3" fmla="*/ 46 h 141"/>
                <a:gd name="T4" fmla="*/ 37 w 192"/>
                <a:gd name="T5" fmla="*/ 45 h 141"/>
                <a:gd name="T6" fmla="*/ 59 w 192"/>
                <a:gd name="T7" fmla="*/ 43 h 141"/>
                <a:gd name="T8" fmla="*/ 80 w 192"/>
                <a:gd name="T9" fmla="*/ 39 h 141"/>
                <a:gd name="T10" fmla="*/ 98 w 192"/>
                <a:gd name="T11" fmla="*/ 37 h 141"/>
                <a:gd name="T12" fmla="*/ 117 w 192"/>
                <a:gd name="T13" fmla="*/ 35 h 141"/>
                <a:gd name="T14" fmla="*/ 137 w 192"/>
                <a:gd name="T15" fmla="*/ 35 h 141"/>
                <a:gd name="T16" fmla="*/ 149 w 192"/>
                <a:gd name="T17" fmla="*/ 35 h 141"/>
                <a:gd name="T18" fmla="*/ 161 w 192"/>
                <a:gd name="T19" fmla="*/ 35 h 141"/>
                <a:gd name="T20" fmla="*/ 167 w 192"/>
                <a:gd name="T21" fmla="*/ 35 h 141"/>
                <a:gd name="T22" fmla="*/ 167 w 192"/>
                <a:gd name="T23" fmla="*/ 35 h 141"/>
                <a:gd name="T24" fmla="*/ 172 w 192"/>
                <a:gd name="T25" fmla="*/ 35 h 141"/>
                <a:gd name="T26" fmla="*/ 176 w 192"/>
                <a:gd name="T27" fmla="*/ 35 h 141"/>
                <a:gd name="T28" fmla="*/ 181 w 192"/>
                <a:gd name="T29" fmla="*/ 35 h 141"/>
                <a:gd name="T30" fmla="*/ 185 w 192"/>
                <a:gd name="T31" fmla="*/ 35 h 141"/>
                <a:gd name="T32" fmla="*/ 186 w 192"/>
                <a:gd name="T33" fmla="*/ 35 h 141"/>
                <a:gd name="T34" fmla="*/ 188 w 192"/>
                <a:gd name="T35" fmla="*/ 35 h 141"/>
                <a:gd name="T36" fmla="*/ 191 w 192"/>
                <a:gd name="T37" fmla="*/ 27 h 141"/>
                <a:gd name="T38" fmla="*/ 188 w 192"/>
                <a:gd name="T39" fmla="*/ 17 h 141"/>
                <a:gd name="T40" fmla="*/ 186 w 192"/>
                <a:gd name="T41" fmla="*/ 8 h 141"/>
                <a:gd name="T42" fmla="*/ 183 w 192"/>
                <a:gd name="T43" fmla="*/ 0 h 14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92" h="141">
                  <a:moveTo>
                    <a:pt x="0" y="140"/>
                  </a:moveTo>
                  <a:lnTo>
                    <a:pt x="18" y="137"/>
                  </a:lnTo>
                  <a:lnTo>
                    <a:pt x="37" y="135"/>
                  </a:lnTo>
                  <a:lnTo>
                    <a:pt x="59" y="131"/>
                  </a:lnTo>
                  <a:lnTo>
                    <a:pt x="80" y="124"/>
                  </a:lnTo>
                  <a:lnTo>
                    <a:pt x="98" y="120"/>
                  </a:lnTo>
                  <a:lnTo>
                    <a:pt x="117" y="114"/>
                  </a:lnTo>
                  <a:lnTo>
                    <a:pt x="137" y="108"/>
                  </a:lnTo>
                  <a:lnTo>
                    <a:pt x="149" y="101"/>
                  </a:lnTo>
                  <a:lnTo>
                    <a:pt x="161" y="94"/>
                  </a:lnTo>
                  <a:lnTo>
                    <a:pt x="167" y="87"/>
                  </a:lnTo>
                  <a:lnTo>
                    <a:pt x="172" y="80"/>
                  </a:lnTo>
                  <a:lnTo>
                    <a:pt x="176" y="71"/>
                  </a:lnTo>
                  <a:lnTo>
                    <a:pt x="181" y="63"/>
                  </a:lnTo>
                  <a:lnTo>
                    <a:pt x="185" y="55"/>
                  </a:lnTo>
                  <a:lnTo>
                    <a:pt x="186" y="46"/>
                  </a:lnTo>
                  <a:lnTo>
                    <a:pt x="188" y="36"/>
                  </a:lnTo>
                  <a:lnTo>
                    <a:pt x="191" y="27"/>
                  </a:lnTo>
                  <a:lnTo>
                    <a:pt x="188" y="17"/>
                  </a:lnTo>
                  <a:lnTo>
                    <a:pt x="186" y="8"/>
                  </a:lnTo>
                  <a:lnTo>
                    <a:pt x="183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Freeform 225"/>
            <p:cNvSpPr>
              <a:spLocks/>
            </p:cNvSpPr>
            <p:nvPr/>
          </p:nvSpPr>
          <p:spPr bwMode="auto">
            <a:xfrm>
              <a:off x="2416" y="1579"/>
              <a:ext cx="168" cy="130"/>
            </a:xfrm>
            <a:custGeom>
              <a:avLst/>
              <a:gdLst>
                <a:gd name="T0" fmla="*/ 0 w 167"/>
                <a:gd name="T1" fmla="*/ 129 h 130"/>
                <a:gd name="T2" fmla="*/ 14 w 167"/>
                <a:gd name="T3" fmla="*/ 124 h 130"/>
                <a:gd name="T4" fmla="*/ 29 w 167"/>
                <a:gd name="T5" fmla="*/ 121 h 130"/>
                <a:gd name="T6" fmla="*/ 41 w 167"/>
                <a:gd name="T7" fmla="*/ 116 h 130"/>
                <a:gd name="T8" fmla="*/ 57 w 167"/>
                <a:gd name="T9" fmla="*/ 112 h 130"/>
                <a:gd name="T10" fmla="*/ 71 w 167"/>
                <a:gd name="T11" fmla="*/ 105 h 130"/>
                <a:gd name="T12" fmla="*/ 160 w 167"/>
                <a:gd name="T13" fmla="*/ 99 h 130"/>
                <a:gd name="T14" fmla="*/ 173 w 167"/>
                <a:gd name="T15" fmla="*/ 93 h 130"/>
                <a:gd name="T16" fmla="*/ 186 w 167"/>
                <a:gd name="T17" fmla="*/ 87 h 130"/>
                <a:gd name="T18" fmla="*/ 201 w 167"/>
                <a:gd name="T19" fmla="*/ 76 h 130"/>
                <a:gd name="T20" fmla="*/ 213 w 167"/>
                <a:gd name="T21" fmla="*/ 66 h 130"/>
                <a:gd name="T22" fmla="*/ 213 w 167"/>
                <a:gd name="T23" fmla="*/ 66 h 130"/>
                <a:gd name="T24" fmla="*/ 224 w 167"/>
                <a:gd name="T25" fmla="*/ 55 h 130"/>
                <a:gd name="T26" fmla="*/ 233 w 167"/>
                <a:gd name="T27" fmla="*/ 47 h 130"/>
                <a:gd name="T28" fmla="*/ 236 w 167"/>
                <a:gd name="T29" fmla="*/ 38 h 130"/>
                <a:gd name="T30" fmla="*/ 241 w 167"/>
                <a:gd name="T31" fmla="*/ 29 h 130"/>
                <a:gd name="T32" fmla="*/ 241 w 167"/>
                <a:gd name="T33" fmla="*/ 23 h 130"/>
                <a:gd name="T34" fmla="*/ 241 w 167"/>
                <a:gd name="T35" fmla="*/ 17 h 130"/>
                <a:gd name="T36" fmla="*/ 241 w 167"/>
                <a:gd name="T37" fmla="*/ 13 h 130"/>
                <a:gd name="T38" fmla="*/ 241 w 167"/>
                <a:gd name="T39" fmla="*/ 8 h 130"/>
                <a:gd name="T40" fmla="*/ 238 w 167"/>
                <a:gd name="T41" fmla="*/ 4 h 130"/>
                <a:gd name="T42" fmla="*/ 238 w 167"/>
                <a:gd name="T43" fmla="*/ 0 h 130"/>
                <a:gd name="T44" fmla="*/ 238 w 167"/>
                <a:gd name="T45" fmla="*/ 0 h 130"/>
                <a:gd name="T46" fmla="*/ 236 w 167"/>
                <a:gd name="T47" fmla="*/ 0 h 130"/>
                <a:gd name="T48" fmla="*/ 233 w 167"/>
                <a:gd name="T49" fmla="*/ 0 h 130"/>
                <a:gd name="T50" fmla="*/ 224 w 167"/>
                <a:gd name="T51" fmla="*/ 2 h 130"/>
                <a:gd name="T52" fmla="*/ 213 w 167"/>
                <a:gd name="T53" fmla="*/ 4 h 130"/>
                <a:gd name="T54" fmla="*/ 203 w 167"/>
                <a:gd name="T55" fmla="*/ 8 h 130"/>
                <a:gd name="T56" fmla="*/ 192 w 167"/>
                <a:gd name="T57" fmla="*/ 11 h 130"/>
                <a:gd name="T58" fmla="*/ 180 w 167"/>
                <a:gd name="T59" fmla="*/ 15 h 130"/>
                <a:gd name="T60" fmla="*/ 169 w 167"/>
                <a:gd name="T61" fmla="*/ 17 h 130"/>
                <a:gd name="T62" fmla="*/ 160 w 167"/>
                <a:gd name="T63" fmla="*/ 22 h 130"/>
                <a:gd name="T64" fmla="*/ 78 w 167"/>
                <a:gd name="T65" fmla="*/ 25 h 130"/>
                <a:gd name="T66" fmla="*/ 0 w 167"/>
                <a:gd name="T67" fmla="*/ 129 h 1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67" h="130">
                  <a:moveTo>
                    <a:pt x="0" y="129"/>
                  </a:moveTo>
                  <a:lnTo>
                    <a:pt x="14" y="124"/>
                  </a:lnTo>
                  <a:lnTo>
                    <a:pt x="29" y="121"/>
                  </a:lnTo>
                  <a:lnTo>
                    <a:pt x="41" y="116"/>
                  </a:lnTo>
                  <a:lnTo>
                    <a:pt x="57" y="112"/>
                  </a:lnTo>
                  <a:lnTo>
                    <a:pt x="71" y="105"/>
                  </a:lnTo>
                  <a:lnTo>
                    <a:pt x="85" y="99"/>
                  </a:lnTo>
                  <a:lnTo>
                    <a:pt x="98" y="93"/>
                  </a:lnTo>
                  <a:lnTo>
                    <a:pt x="111" y="87"/>
                  </a:lnTo>
                  <a:lnTo>
                    <a:pt x="126" y="76"/>
                  </a:lnTo>
                  <a:lnTo>
                    <a:pt x="138" y="66"/>
                  </a:lnTo>
                  <a:lnTo>
                    <a:pt x="149" y="55"/>
                  </a:lnTo>
                  <a:lnTo>
                    <a:pt x="158" y="47"/>
                  </a:lnTo>
                  <a:lnTo>
                    <a:pt x="161" y="38"/>
                  </a:lnTo>
                  <a:lnTo>
                    <a:pt x="166" y="29"/>
                  </a:lnTo>
                  <a:lnTo>
                    <a:pt x="166" y="23"/>
                  </a:lnTo>
                  <a:lnTo>
                    <a:pt x="166" y="17"/>
                  </a:lnTo>
                  <a:lnTo>
                    <a:pt x="166" y="13"/>
                  </a:lnTo>
                  <a:lnTo>
                    <a:pt x="166" y="8"/>
                  </a:lnTo>
                  <a:lnTo>
                    <a:pt x="163" y="4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58" y="0"/>
                  </a:lnTo>
                  <a:lnTo>
                    <a:pt x="149" y="2"/>
                  </a:lnTo>
                  <a:lnTo>
                    <a:pt x="138" y="4"/>
                  </a:lnTo>
                  <a:lnTo>
                    <a:pt x="128" y="8"/>
                  </a:lnTo>
                  <a:lnTo>
                    <a:pt x="117" y="11"/>
                  </a:lnTo>
                  <a:lnTo>
                    <a:pt x="105" y="15"/>
                  </a:lnTo>
                  <a:lnTo>
                    <a:pt x="94" y="17"/>
                  </a:lnTo>
                  <a:lnTo>
                    <a:pt x="85" y="22"/>
                  </a:lnTo>
                  <a:lnTo>
                    <a:pt x="78" y="25"/>
                  </a:lnTo>
                  <a:lnTo>
                    <a:pt x="0" y="12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9" name="Freeform 226"/>
            <p:cNvSpPr>
              <a:spLocks/>
            </p:cNvSpPr>
            <p:nvPr/>
          </p:nvSpPr>
          <p:spPr bwMode="auto">
            <a:xfrm>
              <a:off x="2416" y="1579"/>
              <a:ext cx="168" cy="130"/>
            </a:xfrm>
            <a:custGeom>
              <a:avLst/>
              <a:gdLst>
                <a:gd name="T0" fmla="*/ 0 w 167"/>
                <a:gd name="T1" fmla="*/ 129 h 130"/>
                <a:gd name="T2" fmla="*/ 14 w 167"/>
                <a:gd name="T3" fmla="*/ 124 h 130"/>
                <a:gd name="T4" fmla="*/ 29 w 167"/>
                <a:gd name="T5" fmla="*/ 121 h 130"/>
                <a:gd name="T6" fmla="*/ 41 w 167"/>
                <a:gd name="T7" fmla="*/ 116 h 130"/>
                <a:gd name="T8" fmla="*/ 57 w 167"/>
                <a:gd name="T9" fmla="*/ 112 h 130"/>
                <a:gd name="T10" fmla="*/ 71 w 167"/>
                <a:gd name="T11" fmla="*/ 105 h 130"/>
                <a:gd name="T12" fmla="*/ 160 w 167"/>
                <a:gd name="T13" fmla="*/ 99 h 130"/>
                <a:gd name="T14" fmla="*/ 173 w 167"/>
                <a:gd name="T15" fmla="*/ 93 h 130"/>
                <a:gd name="T16" fmla="*/ 186 w 167"/>
                <a:gd name="T17" fmla="*/ 87 h 130"/>
                <a:gd name="T18" fmla="*/ 201 w 167"/>
                <a:gd name="T19" fmla="*/ 76 h 130"/>
                <a:gd name="T20" fmla="*/ 213 w 167"/>
                <a:gd name="T21" fmla="*/ 66 h 130"/>
                <a:gd name="T22" fmla="*/ 213 w 167"/>
                <a:gd name="T23" fmla="*/ 66 h 130"/>
                <a:gd name="T24" fmla="*/ 224 w 167"/>
                <a:gd name="T25" fmla="*/ 55 h 130"/>
                <a:gd name="T26" fmla="*/ 233 w 167"/>
                <a:gd name="T27" fmla="*/ 47 h 130"/>
                <a:gd name="T28" fmla="*/ 236 w 167"/>
                <a:gd name="T29" fmla="*/ 38 h 130"/>
                <a:gd name="T30" fmla="*/ 241 w 167"/>
                <a:gd name="T31" fmla="*/ 29 h 130"/>
                <a:gd name="T32" fmla="*/ 241 w 167"/>
                <a:gd name="T33" fmla="*/ 23 h 130"/>
                <a:gd name="T34" fmla="*/ 241 w 167"/>
                <a:gd name="T35" fmla="*/ 17 h 130"/>
                <a:gd name="T36" fmla="*/ 241 w 167"/>
                <a:gd name="T37" fmla="*/ 13 h 130"/>
                <a:gd name="T38" fmla="*/ 241 w 167"/>
                <a:gd name="T39" fmla="*/ 8 h 130"/>
                <a:gd name="T40" fmla="*/ 238 w 167"/>
                <a:gd name="T41" fmla="*/ 4 h 130"/>
                <a:gd name="T42" fmla="*/ 238 w 167"/>
                <a:gd name="T43" fmla="*/ 0 h 130"/>
                <a:gd name="T44" fmla="*/ 238 w 167"/>
                <a:gd name="T45" fmla="*/ 0 h 130"/>
                <a:gd name="T46" fmla="*/ 236 w 167"/>
                <a:gd name="T47" fmla="*/ 0 h 130"/>
                <a:gd name="T48" fmla="*/ 233 w 167"/>
                <a:gd name="T49" fmla="*/ 0 h 130"/>
                <a:gd name="T50" fmla="*/ 224 w 167"/>
                <a:gd name="T51" fmla="*/ 2 h 130"/>
                <a:gd name="T52" fmla="*/ 213 w 167"/>
                <a:gd name="T53" fmla="*/ 4 h 130"/>
                <a:gd name="T54" fmla="*/ 203 w 167"/>
                <a:gd name="T55" fmla="*/ 8 h 130"/>
                <a:gd name="T56" fmla="*/ 192 w 167"/>
                <a:gd name="T57" fmla="*/ 11 h 130"/>
                <a:gd name="T58" fmla="*/ 180 w 167"/>
                <a:gd name="T59" fmla="*/ 15 h 130"/>
                <a:gd name="T60" fmla="*/ 169 w 167"/>
                <a:gd name="T61" fmla="*/ 17 h 130"/>
                <a:gd name="T62" fmla="*/ 160 w 167"/>
                <a:gd name="T63" fmla="*/ 22 h 130"/>
                <a:gd name="T64" fmla="*/ 78 w 167"/>
                <a:gd name="T65" fmla="*/ 25 h 1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67" h="130">
                  <a:moveTo>
                    <a:pt x="0" y="129"/>
                  </a:moveTo>
                  <a:lnTo>
                    <a:pt x="14" y="124"/>
                  </a:lnTo>
                  <a:lnTo>
                    <a:pt x="29" y="121"/>
                  </a:lnTo>
                  <a:lnTo>
                    <a:pt x="41" y="116"/>
                  </a:lnTo>
                  <a:lnTo>
                    <a:pt x="57" y="112"/>
                  </a:lnTo>
                  <a:lnTo>
                    <a:pt x="71" y="105"/>
                  </a:lnTo>
                  <a:lnTo>
                    <a:pt x="85" y="99"/>
                  </a:lnTo>
                  <a:lnTo>
                    <a:pt x="98" y="93"/>
                  </a:lnTo>
                  <a:lnTo>
                    <a:pt x="111" y="87"/>
                  </a:lnTo>
                  <a:lnTo>
                    <a:pt x="126" y="76"/>
                  </a:lnTo>
                  <a:lnTo>
                    <a:pt x="138" y="66"/>
                  </a:lnTo>
                  <a:lnTo>
                    <a:pt x="149" y="55"/>
                  </a:lnTo>
                  <a:lnTo>
                    <a:pt x="158" y="47"/>
                  </a:lnTo>
                  <a:lnTo>
                    <a:pt x="161" y="38"/>
                  </a:lnTo>
                  <a:lnTo>
                    <a:pt x="166" y="29"/>
                  </a:lnTo>
                  <a:lnTo>
                    <a:pt x="166" y="23"/>
                  </a:lnTo>
                  <a:lnTo>
                    <a:pt x="166" y="17"/>
                  </a:lnTo>
                  <a:lnTo>
                    <a:pt x="166" y="13"/>
                  </a:lnTo>
                  <a:lnTo>
                    <a:pt x="166" y="8"/>
                  </a:lnTo>
                  <a:lnTo>
                    <a:pt x="163" y="4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58" y="0"/>
                  </a:lnTo>
                  <a:lnTo>
                    <a:pt x="149" y="2"/>
                  </a:lnTo>
                  <a:lnTo>
                    <a:pt x="138" y="4"/>
                  </a:lnTo>
                  <a:lnTo>
                    <a:pt x="128" y="8"/>
                  </a:lnTo>
                  <a:lnTo>
                    <a:pt x="117" y="11"/>
                  </a:lnTo>
                  <a:lnTo>
                    <a:pt x="105" y="15"/>
                  </a:lnTo>
                  <a:lnTo>
                    <a:pt x="94" y="17"/>
                  </a:lnTo>
                  <a:lnTo>
                    <a:pt x="85" y="22"/>
                  </a:lnTo>
                  <a:lnTo>
                    <a:pt x="78" y="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" name="Freeform 227"/>
            <p:cNvSpPr>
              <a:spLocks/>
            </p:cNvSpPr>
            <p:nvPr/>
          </p:nvSpPr>
          <p:spPr bwMode="auto">
            <a:xfrm>
              <a:off x="2382" y="1678"/>
              <a:ext cx="130" cy="95"/>
            </a:xfrm>
            <a:custGeom>
              <a:avLst/>
              <a:gdLst>
                <a:gd name="T0" fmla="*/ 0 w 131"/>
                <a:gd name="T1" fmla="*/ 94 h 95"/>
                <a:gd name="T2" fmla="*/ 16 w 131"/>
                <a:gd name="T3" fmla="*/ 87 h 95"/>
                <a:gd name="T4" fmla="*/ 30 w 131"/>
                <a:gd name="T5" fmla="*/ 80 h 95"/>
                <a:gd name="T6" fmla="*/ 46 w 131"/>
                <a:gd name="T7" fmla="*/ 76 h 95"/>
                <a:gd name="T8" fmla="*/ 60 w 131"/>
                <a:gd name="T9" fmla="*/ 70 h 95"/>
                <a:gd name="T10" fmla="*/ 65 w 131"/>
                <a:gd name="T11" fmla="*/ 64 h 95"/>
                <a:gd name="T12" fmla="*/ 65 w 131"/>
                <a:gd name="T13" fmla="*/ 57 h 95"/>
                <a:gd name="T14" fmla="*/ 65 w 131"/>
                <a:gd name="T15" fmla="*/ 47 h 95"/>
                <a:gd name="T16" fmla="*/ 65 w 131"/>
                <a:gd name="T17" fmla="*/ 36 h 95"/>
                <a:gd name="T18" fmla="*/ 65 w 131"/>
                <a:gd name="T19" fmla="*/ 24 h 95"/>
                <a:gd name="T20" fmla="*/ 65 w 131"/>
                <a:gd name="T21" fmla="*/ 11 h 95"/>
                <a:gd name="T22" fmla="*/ 65 w 131"/>
                <a:gd name="T23" fmla="*/ 11 h 95"/>
                <a:gd name="T24" fmla="*/ 65 w 131"/>
                <a:gd name="T25" fmla="*/ 11 h 95"/>
                <a:gd name="T26" fmla="*/ 65 w 131"/>
                <a:gd name="T27" fmla="*/ 8 h 95"/>
                <a:gd name="T28" fmla="*/ 65 w 131"/>
                <a:gd name="T29" fmla="*/ 6 h 95"/>
                <a:gd name="T30" fmla="*/ 65 w 131"/>
                <a:gd name="T31" fmla="*/ 4 h 95"/>
                <a:gd name="T32" fmla="*/ 65 w 131"/>
                <a:gd name="T33" fmla="*/ 2 h 95"/>
                <a:gd name="T34" fmla="*/ 65 w 131"/>
                <a:gd name="T35" fmla="*/ 2 h 95"/>
                <a:gd name="T36" fmla="*/ 65 w 131"/>
                <a:gd name="T37" fmla="*/ 0 h 95"/>
                <a:gd name="T38" fmla="*/ 65 w 131"/>
                <a:gd name="T39" fmla="*/ 0 h 95"/>
                <a:gd name="T40" fmla="*/ 65 w 131"/>
                <a:gd name="T41" fmla="*/ 2 h 95"/>
                <a:gd name="T42" fmla="*/ 52 w 131"/>
                <a:gd name="T43" fmla="*/ 6 h 95"/>
                <a:gd name="T44" fmla="*/ 0 w 131"/>
                <a:gd name="T45" fmla="*/ 94 h 9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31" h="95">
                  <a:moveTo>
                    <a:pt x="0" y="94"/>
                  </a:moveTo>
                  <a:lnTo>
                    <a:pt x="16" y="87"/>
                  </a:lnTo>
                  <a:lnTo>
                    <a:pt x="30" y="80"/>
                  </a:lnTo>
                  <a:lnTo>
                    <a:pt x="46" y="76"/>
                  </a:lnTo>
                  <a:lnTo>
                    <a:pt x="60" y="70"/>
                  </a:lnTo>
                  <a:lnTo>
                    <a:pt x="76" y="64"/>
                  </a:lnTo>
                  <a:lnTo>
                    <a:pt x="88" y="57"/>
                  </a:lnTo>
                  <a:lnTo>
                    <a:pt x="101" y="47"/>
                  </a:lnTo>
                  <a:lnTo>
                    <a:pt x="111" y="36"/>
                  </a:lnTo>
                  <a:lnTo>
                    <a:pt x="122" y="24"/>
                  </a:lnTo>
                  <a:lnTo>
                    <a:pt x="130" y="11"/>
                  </a:lnTo>
                  <a:lnTo>
                    <a:pt x="126" y="8"/>
                  </a:lnTo>
                  <a:lnTo>
                    <a:pt x="122" y="6"/>
                  </a:lnTo>
                  <a:lnTo>
                    <a:pt x="115" y="4"/>
                  </a:lnTo>
                  <a:lnTo>
                    <a:pt x="109" y="2"/>
                  </a:lnTo>
                  <a:lnTo>
                    <a:pt x="99" y="2"/>
                  </a:lnTo>
                  <a:lnTo>
                    <a:pt x="88" y="0"/>
                  </a:lnTo>
                  <a:lnTo>
                    <a:pt x="78" y="0"/>
                  </a:lnTo>
                  <a:lnTo>
                    <a:pt x="65" y="2"/>
                  </a:lnTo>
                  <a:lnTo>
                    <a:pt x="52" y="6"/>
                  </a:lnTo>
                  <a:lnTo>
                    <a:pt x="0" y="9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Freeform 228"/>
            <p:cNvSpPr>
              <a:spLocks/>
            </p:cNvSpPr>
            <p:nvPr/>
          </p:nvSpPr>
          <p:spPr bwMode="auto">
            <a:xfrm>
              <a:off x="2382" y="1678"/>
              <a:ext cx="130" cy="95"/>
            </a:xfrm>
            <a:custGeom>
              <a:avLst/>
              <a:gdLst>
                <a:gd name="T0" fmla="*/ 0 w 131"/>
                <a:gd name="T1" fmla="*/ 94 h 95"/>
                <a:gd name="T2" fmla="*/ 16 w 131"/>
                <a:gd name="T3" fmla="*/ 87 h 95"/>
                <a:gd name="T4" fmla="*/ 30 w 131"/>
                <a:gd name="T5" fmla="*/ 80 h 95"/>
                <a:gd name="T6" fmla="*/ 46 w 131"/>
                <a:gd name="T7" fmla="*/ 76 h 95"/>
                <a:gd name="T8" fmla="*/ 60 w 131"/>
                <a:gd name="T9" fmla="*/ 70 h 95"/>
                <a:gd name="T10" fmla="*/ 65 w 131"/>
                <a:gd name="T11" fmla="*/ 64 h 95"/>
                <a:gd name="T12" fmla="*/ 65 w 131"/>
                <a:gd name="T13" fmla="*/ 57 h 95"/>
                <a:gd name="T14" fmla="*/ 65 w 131"/>
                <a:gd name="T15" fmla="*/ 47 h 95"/>
                <a:gd name="T16" fmla="*/ 65 w 131"/>
                <a:gd name="T17" fmla="*/ 36 h 95"/>
                <a:gd name="T18" fmla="*/ 65 w 131"/>
                <a:gd name="T19" fmla="*/ 24 h 95"/>
                <a:gd name="T20" fmla="*/ 65 w 131"/>
                <a:gd name="T21" fmla="*/ 11 h 95"/>
                <a:gd name="T22" fmla="*/ 65 w 131"/>
                <a:gd name="T23" fmla="*/ 11 h 95"/>
                <a:gd name="T24" fmla="*/ 65 w 131"/>
                <a:gd name="T25" fmla="*/ 11 h 95"/>
                <a:gd name="T26" fmla="*/ 65 w 131"/>
                <a:gd name="T27" fmla="*/ 8 h 95"/>
                <a:gd name="T28" fmla="*/ 65 w 131"/>
                <a:gd name="T29" fmla="*/ 6 h 95"/>
                <a:gd name="T30" fmla="*/ 65 w 131"/>
                <a:gd name="T31" fmla="*/ 4 h 95"/>
                <a:gd name="T32" fmla="*/ 65 w 131"/>
                <a:gd name="T33" fmla="*/ 2 h 95"/>
                <a:gd name="T34" fmla="*/ 65 w 131"/>
                <a:gd name="T35" fmla="*/ 2 h 95"/>
                <a:gd name="T36" fmla="*/ 65 w 131"/>
                <a:gd name="T37" fmla="*/ 0 h 95"/>
                <a:gd name="T38" fmla="*/ 65 w 131"/>
                <a:gd name="T39" fmla="*/ 0 h 95"/>
                <a:gd name="T40" fmla="*/ 65 w 131"/>
                <a:gd name="T41" fmla="*/ 2 h 95"/>
                <a:gd name="T42" fmla="*/ 52 w 131"/>
                <a:gd name="T43" fmla="*/ 6 h 9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1" h="95">
                  <a:moveTo>
                    <a:pt x="0" y="94"/>
                  </a:moveTo>
                  <a:lnTo>
                    <a:pt x="16" y="87"/>
                  </a:lnTo>
                  <a:lnTo>
                    <a:pt x="30" y="80"/>
                  </a:lnTo>
                  <a:lnTo>
                    <a:pt x="46" y="76"/>
                  </a:lnTo>
                  <a:lnTo>
                    <a:pt x="60" y="70"/>
                  </a:lnTo>
                  <a:lnTo>
                    <a:pt x="76" y="64"/>
                  </a:lnTo>
                  <a:lnTo>
                    <a:pt x="88" y="57"/>
                  </a:lnTo>
                  <a:lnTo>
                    <a:pt x="101" y="47"/>
                  </a:lnTo>
                  <a:lnTo>
                    <a:pt x="111" y="36"/>
                  </a:lnTo>
                  <a:lnTo>
                    <a:pt x="122" y="24"/>
                  </a:lnTo>
                  <a:lnTo>
                    <a:pt x="130" y="11"/>
                  </a:lnTo>
                  <a:lnTo>
                    <a:pt x="126" y="8"/>
                  </a:lnTo>
                  <a:lnTo>
                    <a:pt x="122" y="6"/>
                  </a:lnTo>
                  <a:lnTo>
                    <a:pt x="115" y="4"/>
                  </a:lnTo>
                  <a:lnTo>
                    <a:pt x="109" y="2"/>
                  </a:lnTo>
                  <a:lnTo>
                    <a:pt x="99" y="2"/>
                  </a:lnTo>
                  <a:lnTo>
                    <a:pt x="88" y="0"/>
                  </a:lnTo>
                  <a:lnTo>
                    <a:pt x="78" y="0"/>
                  </a:lnTo>
                  <a:lnTo>
                    <a:pt x="65" y="2"/>
                  </a:lnTo>
                  <a:lnTo>
                    <a:pt x="52" y="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Freeform 229"/>
            <p:cNvSpPr>
              <a:spLocks/>
            </p:cNvSpPr>
            <p:nvPr/>
          </p:nvSpPr>
          <p:spPr bwMode="auto">
            <a:xfrm>
              <a:off x="2267" y="1739"/>
              <a:ext cx="163" cy="135"/>
            </a:xfrm>
            <a:custGeom>
              <a:avLst/>
              <a:gdLst>
                <a:gd name="T0" fmla="*/ 0 w 165"/>
                <a:gd name="T1" fmla="*/ 214 h 134"/>
                <a:gd name="T2" fmla="*/ 9 w 165"/>
                <a:gd name="T3" fmla="*/ 204 h 134"/>
                <a:gd name="T4" fmla="*/ 23 w 165"/>
                <a:gd name="T5" fmla="*/ 199 h 134"/>
                <a:gd name="T6" fmla="*/ 33 w 165"/>
                <a:gd name="T7" fmla="*/ 194 h 134"/>
                <a:gd name="T8" fmla="*/ 41 w 165"/>
                <a:gd name="T9" fmla="*/ 189 h 134"/>
                <a:gd name="T10" fmla="*/ 41 w 165"/>
                <a:gd name="T11" fmla="*/ 182 h 134"/>
                <a:gd name="T12" fmla="*/ 41 w 165"/>
                <a:gd name="T13" fmla="*/ 176 h 134"/>
                <a:gd name="T14" fmla="*/ 41 w 165"/>
                <a:gd name="T15" fmla="*/ 168 h 134"/>
                <a:gd name="T16" fmla="*/ 41 w 165"/>
                <a:gd name="T17" fmla="*/ 159 h 134"/>
                <a:gd name="T18" fmla="*/ 41 w 165"/>
                <a:gd name="T19" fmla="*/ 150 h 134"/>
                <a:gd name="T20" fmla="*/ 41 w 165"/>
                <a:gd name="T21" fmla="*/ 63 h 134"/>
                <a:gd name="T22" fmla="*/ 41 w 165"/>
                <a:gd name="T23" fmla="*/ 63 h 134"/>
                <a:gd name="T24" fmla="*/ 51 w 165"/>
                <a:gd name="T25" fmla="*/ 45 h 134"/>
                <a:gd name="T26" fmla="*/ 56 w 165"/>
                <a:gd name="T27" fmla="*/ 27 h 134"/>
                <a:gd name="T28" fmla="*/ 61 w 165"/>
                <a:gd name="T29" fmla="*/ 17 h 134"/>
                <a:gd name="T30" fmla="*/ 64 w 165"/>
                <a:gd name="T31" fmla="*/ 6 h 134"/>
                <a:gd name="T32" fmla="*/ 68 w 165"/>
                <a:gd name="T33" fmla="*/ 0 h 134"/>
                <a:gd name="T34" fmla="*/ 68 w 165"/>
                <a:gd name="T35" fmla="*/ 0 h 134"/>
                <a:gd name="T36" fmla="*/ 67 w 165"/>
                <a:gd name="T37" fmla="*/ 0 h 134"/>
                <a:gd name="T38" fmla="*/ 64 w 165"/>
                <a:gd name="T39" fmla="*/ 0 h 134"/>
                <a:gd name="T40" fmla="*/ 60 w 165"/>
                <a:gd name="T41" fmla="*/ 0 h 134"/>
                <a:gd name="T42" fmla="*/ 54 w 165"/>
                <a:gd name="T43" fmla="*/ 0 h 134"/>
                <a:gd name="T44" fmla="*/ 48 w 165"/>
                <a:gd name="T45" fmla="*/ 0 h 134"/>
                <a:gd name="T46" fmla="*/ 41 w 165"/>
                <a:gd name="T47" fmla="*/ 0 h 134"/>
                <a:gd name="T48" fmla="*/ 41 w 165"/>
                <a:gd name="T49" fmla="*/ 2 h 134"/>
                <a:gd name="T50" fmla="*/ 41 w 165"/>
                <a:gd name="T51" fmla="*/ 4 h 134"/>
                <a:gd name="T52" fmla="*/ 41 w 165"/>
                <a:gd name="T53" fmla="*/ 8 h 134"/>
                <a:gd name="T54" fmla="*/ 41 w 165"/>
                <a:gd name="T55" fmla="*/ 13 h 134"/>
                <a:gd name="T56" fmla="*/ 0 w 165"/>
                <a:gd name="T57" fmla="*/ 214 h 13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65" h="134">
                  <a:moveTo>
                    <a:pt x="0" y="133"/>
                  </a:moveTo>
                  <a:lnTo>
                    <a:pt x="9" y="128"/>
                  </a:lnTo>
                  <a:lnTo>
                    <a:pt x="23" y="124"/>
                  </a:lnTo>
                  <a:lnTo>
                    <a:pt x="33" y="119"/>
                  </a:lnTo>
                  <a:lnTo>
                    <a:pt x="46" y="114"/>
                  </a:lnTo>
                  <a:lnTo>
                    <a:pt x="58" y="107"/>
                  </a:lnTo>
                  <a:lnTo>
                    <a:pt x="71" y="101"/>
                  </a:lnTo>
                  <a:lnTo>
                    <a:pt x="83" y="93"/>
                  </a:lnTo>
                  <a:lnTo>
                    <a:pt x="94" y="84"/>
                  </a:lnTo>
                  <a:lnTo>
                    <a:pt x="105" y="75"/>
                  </a:lnTo>
                  <a:lnTo>
                    <a:pt x="115" y="63"/>
                  </a:lnTo>
                  <a:lnTo>
                    <a:pt x="130" y="45"/>
                  </a:lnTo>
                  <a:lnTo>
                    <a:pt x="140" y="27"/>
                  </a:lnTo>
                  <a:lnTo>
                    <a:pt x="149" y="17"/>
                  </a:lnTo>
                  <a:lnTo>
                    <a:pt x="156" y="6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6" y="0"/>
                  </a:lnTo>
                  <a:lnTo>
                    <a:pt x="147" y="0"/>
                  </a:lnTo>
                  <a:lnTo>
                    <a:pt x="136" y="0"/>
                  </a:lnTo>
                  <a:lnTo>
                    <a:pt x="124" y="0"/>
                  </a:lnTo>
                  <a:lnTo>
                    <a:pt x="108" y="0"/>
                  </a:lnTo>
                  <a:lnTo>
                    <a:pt x="96" y="2"/>
                  </a:lnTo>
                  <a:lnTo>
                    <a:pt x="81" y="4"/>
                  </a:lnTo>
                  <a:lnTo>
                    <a:pt x="67" y="8"/>
                  </a:lnTo>
                  <a:lnTo>
                    <a:pt x="57" y="13"/>
                  </a:lnTo>
                  <a:lnTo>
                    <a:pt x="0" y="13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3" name="Freeform 230"/>
            <p:cNvSpPr>
              <a:spLocks/>
            </p:cNvSpPr>
            <p:nvPr/>
          </p:nvSpPr>
          <p:spPr bwMode="auto">
            <a:xfrm>
              <a:off x="2267" y="1739"/>
              <a:ext cx="163" cy="135"/>
            </a:xfrm>
            <a:custGeom>
              <a:avLst/>
              <a:gdLst>
                <a:gd name="T0" fmla="*/ 0 w 165"/>
                <a:gd name="T1" fmla="*/ 214 h 134"/>
                <a:gd name="T2" fmla="*/ 9 w 165"/>
                <a:gd name="T3" fmla="*/ 204 h 134"/>
                <a:gd name="T4" fmla="*/ 23 w 165"/>
                <a:gd name="T5" fmla="*/ 199 h 134"/>
                <a:gd name="T6" fmla="*/ 33 w 165"/>
                <a:gd name="T7" fmla="*/ 194 h 134"/>
                <a:gd name="T8" fmla="*/ 41 w 165"/>
                <a:gd name="T9" fmla="*/ 189 h 134"/>
                <a:gd name="T10" fmla="*/ 41 w 165"/>
                <a:gd name="T11" fmla="*/ 182 h 134"/>
                <a:gd name="T12" fmla="*/ 41 w 165"/>
                <a:gd name="T13" fmla="*/ 176 h 134"/>
                <a:gd name="T14" fmla="*/ 41 w 165"/>
                <a:gd name="T15" fmla="*/ 168 h 134"/>
                <a:gd name="T16" fmla="*/ 41 w 165"/>
                <a:gd name="T17" fmla="*/ 159 h 134"/>
                <a:gd name="T18" fmla="*/ 41 w 165"/>
                <a:gd name="T19" fmla="*/ 150 h 134"/>
                <a:gd name="T20" fmla="*/ 41 w 165"/>
                <a:gd name="T21" fmla="*/ 63 h 134"/>
                <a:gd name="T22" fmla="*/ 41 w 165"/>
                <a:gd name="T23" fmla="*/ 63 h 134"/>
                <a:gd name="T24" fmla="*/ 51 w 165"/>
                <a:gd name="T25" fmla="*/ 45 h 134"/>
                <a:gd name="T26" fmla="*/ 56 w 165"/>
                <a:gd name="T27" fmla="*/ 27 h 134"/>
                <a:gd name="T28" fmla="*/ 61 w 165"/>
                <a:gd name="T29" fmla="*/ 17 h 134"/>
                <a:gd name="T30" fmla="*/ 64 w 165"/>
                <a:gd name="T31" fmla="*/ 6 h 134"/>
                <a:gd name="T32" fmla="*/ 68 w 165"/>
                <a:gd name="T33" fmla="*/ 0 h 134"/>
                <a:gd name="T34" fmla="*/ 68 w 165"/>
                <a:gd name="T35" fmla="*/ 0 h 134"/>
                <a:gd name="T36" fmla="*/ 67 w 165"/>
                <a:gd name="T37" fmla="*/ 0 h 134"/>
                <a:gd name="T38" fmla="*/ 64 w 165"/>
                <a:gd name="T39" fmla="*/ 0 h 134"/>
                <a:gd name="T40" fmla="*/ 60 w 165"/>
                <a:gd name="T41" fmla="*/ 0 h 134"/>
                <a:gd name="T42" fmla="*/ 54 w 165"/>
                <a:gd name="T43" fmla="*/ 0 h 134"/>
                <a:gd name="T44" fmla="*/ 48 w 165"/>
                <a:gd name="T45" fmla="*/ 0 h 134"/>
                <a:gd name="T46" fmla="*/ 41 w 165"/>
                <a:gd name="T47" fmla="*/ 0 h 134"/>
                <a:gd name="T48" fmla="*/ 41 w 165"/>
                <a:gd name="T49" fmla="*/ 2 h 134"/>
                <a:gd name="T50" fmla="*/ 41 w 165"/>
                <a:gd name="T51" fmla="*/ 4 h 134"/>
                <a:gd name="T52" fmla="*/ 41 w 165"/>
                <a:gd name="T53" fmla="*/ 8 h 134"/>
                <a:gd name="T54" fmla="*/ 41 w 165"/>
                <a:gd name="T55" fmla="*/ 13 h 13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65" h="134">
                  <a:moveTo>
                    <a:pt x="0" y="133"/>
                  </a:moveTo>
                  <a:lnTo>
                    <a:pt x="9" y="128"/>
                  </a:lnTo>
                  <a:lnTo>
                    <a:pt x="23" y="124"/>
                  </a:lnTo>
                  <a:lnTo>
                    <a:pt x="33" y="119"/>
                  </a:lnTo>
                  <a:lnTo>
                    <a:pt x="46" y="114"/>
                  </a:lnTo>
                  <a:lnTo>
                    <a:pt x="58" y="107"/>
                  </a:lnTo>
                  <a:lnTo>
                    <a:pt x="71" y="101"/>
                  </a:lnTo>
                  <a:lnTo>
                    <a:pt x="83" y="93"/>
                  </a:lnTo>
                  <a:lnTo>
                    <a:pt x="94" y="84"/>
                  </a:lnTo>
                  <a:lnTo>
                    <a:pt x="105" y="75"/>
                  </a:lnTo>
                  <a:lnTo>
                    <a:pt x="115" y="63"/>
                  </a:lnTo>
                  <a:lnTo>
                    <a:pt x="130" y="45"/>
                  </a:lnTo>
                  <a:lnTo>
                    <a:pt x="140" y="27"/>
                  </a:lnTo>
                  <a:lnTo>
                    <a:pt x="149" y="17"/>
                  </a:lnTo>
                  <a:lnTo>
                    <a:pt x="156" y="6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6" y="0"/>
                  </a:lnTo>
                  <a:lnTo>
                    <a:pt x="147" y="0"/>
                  </a:lnTo>
                  <a:lnTo>
                    <a:pt x="136" y="0"/>
                  </a:lnTo>
                  <a:lnTo>
                    <a:pt x="124" y="0"/>
                  </a:lnTo>
                  <a:lnTo>
                    <a:pt x="108" y="0"/>
                  </a:lnTo>
                  <a:lnTo>
                    <a:pt x="96" y="2"/>
                  </a:lnTo>
                  <a:lnTo>
                    <a:pt x="81" y="4"/>
                  </a:lnTo>
                  <a:lnTo>
                    <a:pt x="67" y="8"/>
                  </a:lnTo>
                  <a:lnTo>
                    <a:pt x="57" y="1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" name="Freeform 231"/>
            <p:cNvSpPr>
              <a:spLocks/>
            </p:cNvSpPr>
            <p:nvPr/>
          </p:nvSpPr>
          <p:spPr bwMode="auto">
            <a:xfrm>
              <a:off x="2237" y="1857"/>
              <a:ext cx="145" cy="140"/>
            </a:xfrm>
            <a:custGeom>
              <a:avLst/>
              <a:gdLst>
                <a:gd name="T0" fmla="*/ 0 w 145"/>
                <a:gd name="T1" fmla="*/ 70 h 141"/>
                <a:gd name="T2" fmla="*/ 13 w 145"/>
                <a:gd name="T3" fmla="*/ 70 h 141"/>
                <a:gd name="T4" fmla="*/ 25 w 145"/>
                <a:gd name="T5" fmla="*/ 70 h 141"/>
                <a:gd name="T6" fmla="*/ 40 w 145"/>
                <a:gd name="T7" fmla="*/ 70 h 141"/>
                <a:gd name="T8" fmla="*/ 52 w 145"/>
                <a:gd name="T9" fmla="*/ 70 h 141"/>
                <a:gd name="T10" fmla="*/ 68 w 145"/>
                <a:gd name="T11" fmla="*/ 70 h 141"/>
                <a:gd name="T12" fmla="*/ 82 w 145"/>
                <a:gd name="T13" fmla="*/ 70 h 141"/>
                <a:gd name="T14" fmla="*/ 97 w 145"/>
                <a:gd name="T15" fmla="*/ 70 h 141"/>
                <a:gd name="T16" fmla="*/ 107 w 145"/>
                <a:gd name="T17" fmla="*/ 70 h 141"/>
                <a:gd name="T18" fmla="*/ 118 w 145"/>
                <a:gd name="T19" fmla="*/ 66 h 141"/>
                <a:gd name="T20" fmla="*/ 126 w 145"/>
                <a:gd name="T21" fmla="*/ 56 h 141"/>
                <a:gd name="T22" fmla="*/ 126 w 145"/>
                <a:gd name="T23" fmla="*/ 56 h 141"/>
                <a:gd name="T24" fmla="*/ 139 w 145"/>
                <a:gd name="T25" fmla="*/ 33 h 141"/>
                <a:gd name="T26" fmla="*/ 144 w 145"/>
                <a:gd name="T27" fmla="*/ 18 h 141"/>
                <a:gd name="T28" fmla="*/ 144 w 145"/>
                <a:gd name="T29" fmla="*/ 8 h 141"/>
                <a:gd name="T30" fmla="*/ 144 w 145"/>
                <a:gd name="T31" fmla="*/ 2 h 141"/>
                <a:gd name="T32" fmla="*/ 144 w 145"/>
                <a:gd name="T33" fmla="*/ 0 h 141"/>
                <a:gd name="T34" fmla="*/ 144 w 145"/>
                <a:gd name="T35" fmla="*/ 0 h 141"/>
                <a:gd name="T36" fmla="*/ 135 w 145"/>
                <a:gd name="T37" fmla="*/ 2 h 141"/>
                <a:gd name="T38" fmla="*/ 126 w 145"/>
                <a:gd name="T39" fmla="*/ 2 h 141"/>
                <a:gd name="T40" fmla="*/ 118 w 145"/>
                <a:gd name="T41" fmla="*/ 2 h 141"/>
                <a:gd name="T42" fmla="*/ 107 w 145"/>
                <a:gd name="T43" fmla="*/ 4 h 141"/>
                <a:gd name="T44" fmla="*/ 100 w 145"/>
                <a:gd name="T45" fmla="*/ 6 h 141"/>
                <a:gd name="T46" fmla="*/ 91 w 145"/>
                <a:gd name="T47" fmla="*/ 8 h 141"/>
                <a:gd name="T48" fmla="*/ 80 w 145"/>
                <a:gd name="T49" fmla="*/ 10 h 141"/>
                <a:gd name="T50" fmla="*/ 72 w 145"/>
                <a:gd name="T51" fmla="*/ 13 h 141"/>
                <a:gd name="T52" fmla="*/ 61 w 145"/>
                <a:gd name="T53" fmla="*/ 16 h 141"/>
                <a:gd name="T54" fmla="*/ 52 w 145"/>
                <a:gd name="T55" fmla="*/ 22 h 141"/>
                <a:gd name="T56" fmla="*/ 0 w 145"/>
                <a:gd name="T57" fmla="*/ 70 h 14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5" h="141">
                  <a:moveTo>
                    <a:pt x="0" y="140"/>
                  </a:moveTo>
                  <a:lnTo>
                    <a:pt x="13" y="135"/>
                  </a:lnTo>
                  <a:lnTo>
                    <a:pt x="25" y="132"/>
                  </a:lnTo>
                  <a:lnTo>
                    <a:pt x="40" y="125"/>
                  </a:lnTo>
                  <a:lnTo>
                    <a:pt x="52" y="117"/>
                  </a:lnTo>
                  <a:lnTo>
                    <a:pt x="68" y="109"/>
                  </a:lnTo>
                  <a:lnTo>
                    <a:pt x="82" y="100"/>
                  </a:lnTo>
                  <a:lnTo>
                    <a:pt x="97" y="89"/>
                  </a:lnTo>
                  <a:lnTo>
                    <a:pt x="107" y="79"/>
                  </a:lnTo>
                  <a:lnTo>
                    <a:pt x="118" y="66"/>
                  </a:lnTo>
                  <a:lnTo>
                    <a:pt x="126" y="56"/>
                  </a:lnTo>
                  <a:lnTo>
                    <a:pt x="139" y="33"/>
                  </a:lnTo>
                  <a:lnTo>
                    <a:pt x="144" y="18"/>
                  </a:lnTo>
                  <a:lnTo>
                    <a:pt x="144" y="8"/>
                  </a:lnTo>
                  <a:lnTo>
                    <a:pt x="144" y="2"/>
                  </a:lnTo>
                  <a:lnTo>
                    <a:pt x="144" y="0"/>
                  </a:lnTo>
                  <a:lnTo>
                    <a:pt x="135" y="2"/>
                  </a:lnTo>
                  <a:lnTo>
                    <a:pt x="126" y="2"/>
                  </a:lnTo>
                  <a:lnTo>
                    <a:pt x="118" y="2"/>
                  </a:lnTo>
                  <a:lnTo>
                    <a:pt x="107" y="4"/>
                  </a:lnTo>
                  <a:lnTo>
                    <a:pt x="100" y="6"/>
                  </a:lnTo>
                  <a:lnTo>
                    <a:pt x="91" y="8"/>
                  </a:lnTo>
                  <a:lnTo>
                    <a:pt x="80" y="10"/>
                  </a:lnTo>
                  <a:lnTo>
                    <a:pt x="72" y="13"/>
                  </a:lnTo>
                  <a:lnTo>
                    <a:pt x="61" y="16"/>
                  </a:lnTo>
                  <a:lnTo>
                    <a:pt x="52" y="22"/>
                  </a:lnTo>
                  <a:lnTo>
                    <a:pt x="0" y="14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" name="Freeform 232"/>
            <p:cNvSpPr>
              <a:spLocks/>
            </p:cNvSpPr>
            <p:nvPr/>
          </p:nvSpPr>
          <p:spPr bwMode="auto">
            <a:xfrm>
              <a:off x="2237" y="1857"/>
              <a:ext cx="145" cy="140"/>
            </a:xfrm>
            <a:custGeom>
              <a:avLst/>
              <a:gdLst>
                <a:gd name="T0" fmla="*/ 0 w 145"/>
                <a:gd name="T1" fmla="*/ 70 h 141"/>
                <a:gd name="T2" fmla="*/ 13 w 145"/>
                <a:gd name="T3" fmla="*/ 70 h 141"/>
                <a:gd name="T4" fmla="*/ 25 w 145"/>
                <a:gd name="T5" fmla="*/ 70 h 141"/>
                <a:gd name="T6" fmla="*/ 40 w 145"/>
                <a:gd name="T7" fmla="*/ 70 h 141"/>
                <a:gd name="T8" fmla="*/ 52 w 145"/>
                <a:gd name="T9" fmla="*/ 70 h 141"/>
                <a:gd name="T10" fmla="*/ 68 w 145"/>
                <a:gd name="T11" fmla="*/ 70 h 141"/>
                <a:gd name="T12" fmla="*/ 82 w 145"/>
                <a:gd name="T13" fmla="*/ 70 h 141"/>
                <a:gd name="T14" fmla="*/ 97 w 145"/>
                <a:gd name="T15" fmla="*/ 70 h 141"/>
                <a:gd name="T16" fmla="*/ 107 w 145"/>
                <a:gd name="T17" fmla="*/ 70 h 141"/>
                <a:gd name="T18" fmla="*/ 118 w 145"/>
                <a:gd name="T19" fmla="*/ 66 h 141"/>
                <a:gd name="T20" fmla="*/ 126 w 145"/>
                <a:gd name="T21" fmla="*/ 56 h 141"/>
                <a:gd name="T22" fmla="*/ 126 w 145"/>
                <a:gd name="T23" fmla="*/ 56 h 141"/>
                <a:gd name="T24" fmla="*/ 139 w 145"/>
                <a:gd name="T25" fmla="*/ 33 h 141"/>
                <a:gd name="T26" fmla="*/ 144 w 145"/>
                <a:gd name="T27" fmla="*/ 18 h 141"/>
                <a:gd name="T28" fmla="*/ 144 w 145"/>
                <a:gd name="T29" fmla="*/ 8 h 141"/>
                <a:gd name="T30" fmla="*/ 144 w 145"/>
                <a:gd name="T31" fmla="*/ 2 h 141"/>
                <a:gd name="T32" fmla="*/ 144 w 145"/>
                <a:gd name="T33" fmla="*/ 0 h 141"/>
                <a:gd name="T34" fmla="*/ 144 w 145"/>
                <a:gd name="T35" fmla="*/ 0 h 141"/>
                <a:gd name="T36" fmla="*/ 135 w 145"/>
                <a:gd name="T37" fmla="*/ 2 h 141"/>
                <a:gd name="T38" fmla="*/ 126 w 145"/>
                <a:gd name="T39" fmla="*/ 2 h 141"/>
                <a:gd name="T40" fmla="*/ 118 w 145"/>
                <a:gd name="T41" fmla="*/ 2 h 141"/>
                <a:gd name="T42" fmla="*/ 107 w 145"/>
                <a:gd name="T43" fmla="*/ 4 h 141"/>
                <a:gd name="T44" fmla="*/ 100 w 145"/>
                <a:gd name="T45" fmla="*/ 6 h 141"/>
                <a:gd name="T46" fmla="*/ 91 w 145"/>
                <a:gd name="T47" fmla="*/ 8 h 141"/>
                <a:gd name="T48" fmla="*/ 80 w 145"/>
                <a:gd name="T49" fmla="*/ 10 h 141"/>
                <a:gd name="T50" fmla="*/ 72 w 145"/>
                <a:gd name="T51" fmla="*/ 13 h 141"/>
                <a:gd name="T52" fmla="*/ 61 w 145"/>
                <a:gd name="T53" fmla="*/ 16 h 141"/>
                <a:gd name="T54" fmla="*/ 52 w 145"/>
                <a:gd name="T55" fmla="*/ 22 h 14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45" h="141">
                  <a:moveTo>
                    <a:pt x="0" y="140"/>
                  </a:moveTo>
                  <a:lnTo>
                    <a:pt x="13" y="135"/>
                  </a:lnTo>
                  <a:lnTo>
                    <a:pt x="25" y="132"/>
                  </a:lnTo>
                  <a:lnTo>
                    <a:pt x="40" y="125"/>
                  </a:lnTo>
                  <a:lnTo>
                    <a:pt x="52" y="117"/>
                  </a:lnTo>
                  <a:lnTo>
                    <a:pt x="68" y="109"/>
                  </a:lnTo>
                  <a:lnTo>
                    <a:pt x="82" y="100"/>
                  </a:lnTo>
                  <a:lnTo>
                    <a:pt x="97" y="89"/>
                  </a:lnTo>
                  <a:lnTo>
                    <a:pt x="107" y="79"/>
                  </a:lnTo>
                  <a:lnTo>
                    <a:pt x="118" y="66"/>
                  </a:lnTo>
                  <a:lnTo>
                    <a:pt x="126" y="56"/>
                  </a:lnTo>
                  <a:lnTo>
                    <a:pt x="139" y="33"/>
                  </a:lnTo>
                  <a:lnTo>
                    <a:pt x="144" y="18"/>
                  </a:lnTo>
                  <a:lnTo>
                    <a:pt x="144" y="8"/>
                  </a:lnTo>
                  <a:lnTo>
                    <a:pt x="144" y="2"/>
                  </a:lnTo>
                  <a:lnTo>
                    <a:pt x="144" y="0"/>
                  </a:lnTo>
                  <a:lnTo>
                    <a:pt x="135" y="2"/>
                  </a:lnTo>
                  <a:lnTo>
                    <a:pt x="126" y="2"/>
                  </a:lnTo>
                  <a:lnTo>
                    <a:pt x="118" y="2"/>
                  </a:lnTo>
                  <a:lnTo>
                    <a:pt x="107" y="4"/>
                  </a:lnTo>
                  <a:lnTo>
                    <a:pt x="100" y="6"/>
                  </a:lnTo>
                  <a:lnTo>
                    <a:pt x="91" y="8"/>
                  </a:lnTo>
                  <a:lnTo>
                    <a:pt x="80" y="10"/>
                  </a:lnTo>
                  <a:lnTo>
                    <a:pt x="72" y="13"/>
                  </a:lnTo>
                  <a:lnTo>
                    <a:pt x="61" y="16"/>
                  </a:lnTo>
                  <a:lnTo>
                    <a:pt x="52" y="2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Freeform 233"/>
            <p:cNvSpPr>
              <a:spLocks/>
            </p:cNvSpPr>
            <p:nvPr/>
          </p:nvSpPr>
          <p:spPr bwMode="auto">
            <a:xfrm>
              <a:off x="2243" y="1973"/>
              <a:ext cx="91" cy="144"/>
            </a:xfrm>
            <a:custGeom>
              <a:avLst/>
              <a:gdLst>
                <a:gd name="T0" fmla="*/ 0 w 90"/>
                <a:gd name="T1" fmla="*/ 219 h 143"/>
                <a:gd name="T2" fmla="*/ 8 w 90"/>
                <a:gd name="T3" fmla="*/ 208 h 143"/>
                <a:gd name="T4" fmla="*/ 16 w 90"/>
                <a:gd name="T5" fmla="*/ 199 h 143"/>
                <a:gd name="T6" fmla="*/ 27 w 90"/>
                <a:gd name="T7" fmla="*/ 191 h 143"/>
                <a:gd name="T8" fmla="*/ 38 w 90"/>
                <a:gd name="T9" fmla="*/ 180 h 143"/>
                <a:gd name="T10" fmla="*/ 123 w 90"/>
                <a:gd name="T11" fmla="*/ 169 h 143"/>
                <a:gd name="T12" fmla="*/ 134 w 90"/>
                <a:gd name="T13" fmla="*/ 155 h 143"/>
                <a:gd name="T14" fmla="*/ 149 w 90"/>
                <a:gd name="T15" fmla="*/ 66 h 143"/>
                <a:gd name="T16" fmla="*/ 165 w 90"/>
                <a:gd name="T17" fmla="*/ 46 h 143"/>
                <a:gd name="T18" fmla="*/ 183 w 90"/>
                <a:gd name="T19" fmla="*/ 25 h 143"/>
                <a:gd name="T20" fmla="*/ 193 w 90"/>
                <a:gd name="T21" fmla="*/ 0 h 143"/>
                <a:gd name="T22" fmla="*/ 193 w 90"/>
                <a:gd name="T23" fmla="*/ 0 h 143"/>
                <a:gd name="T24" fmla="*/ 193 w 90"/>
                <a:gd name="T25" fmla="*/ 0 h 143"/>
                <a:gd name="T26" fmla="*/ 183 w 90"/>
                <a:gd name="T27" fmla="*/ 0 h 143"/>
                <a:gd name="T28" fmla="*/ 165 w 90"/>
                <a:gd name="T29" fmla="*/ 2 h 143"/>
                <a:gd name="T30" fmla="*/ 149 w 90"/>
                <a:gd name="T31" fmla="*/ 2 h 143"/>
                <a:gd name="T32" fmla="*/ 132 w 90"/>
                <a:gd name="T33" fmla="*/ 4 h 143"/>
                <a:gd name="T34" fmla="*/ 121 w 90"/>
                <a:gd name="T35" fmla="*/ 6 h 143"/>
                <a:gd name="T36" fmla="*/ 36 w 90"/>
                <a:gd name="T37" fmla="*/ 11 h 143"/>
                <a:gd name="T38" fmla="*/ 25 w 90"/>
                <a:gd name="T39" fmla="*/ 15 h 143"/>
                <a:gd name="T40" fmla="*/ 15 w 90"/>
                <a:gd name="T41" fmla="*/ 19 h 143"/>
                <a:gd name="T42" fmla="*/ 6 w 90"/>
                <a:gd name="T43" fmla="*/ 25 h 143"/>
                <a:gd name="T44" fmla="*/ 0 w 90"/>
                <a:gd name="T45" fmla="*/ 219 h 14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90" h="143">
                  <a:moveTo>
                    <a:pt x="0" y="142"/>
                  </a:moveTo>
                  <a:lnTo>
                    <a:pt x="8" y="133"/>
                  </a:lnTo>
                  <a:lnTo>
                    <a:pt x="16" y="124"/>
                  </a:lnTo>
                  <a:lnTo>
                    <a:pt x="27" y="116"/>
                  </a:lnTo>
                  <a:lnTo>
                    <a:pt x="38" y="105"/>
                  </a:lnTo>
                  <a:lnTo>
                    <a:pt x="48" y="94"/>
                  </a:lnTo>
                  <a:lnTo>
                    <a:pt x="59" y="80"/>
                  </a:lnTo>
                  <a:lnTo>
                    <a:pt x="67" y="66"/>
                  </a:lnTo>
                  <a:lnTo>
                    <a:pt x="75" y="46"/>
                  </a:lnTo>
                  <a:lnTo>
                    <a:pt x="84" y="25"/>
                  </a:lnTo>
                  <a:lnTo>
                    <a:pt x="89" y="0"/>
                  </a:lnTo>
                  <a:lnTo>
                    <a:pt x="84" y="0"/>
                  </a:lnTo>
                  <a:lnTo>
                    <a:pt x="75" y="2"/>
                  </a:lnTo>
                  <a:lnTo>
                    <a:pt x="67" y="2"/>
                  </a:lnTo>
                  <a:lnTo>
                    <a:pt x="57" y="4"/>
                  </a:lnTo>
                  <a:lnTo>
                    <a:pt x="46" y="6"/>
                  </a:lnTo>
                  <a:lnTo>
                    <a:pt x="36" y="11"/>
                  </a:lnTo>
                  <a:lnTo>
                    <a:pt x="25" y="15"/>
                  </a:lnTo>
                  <a:lnTo>
                    <a:pt x="15" y="19"/>
                  </a:lnTo>
                  <a:lnTo>
                    <a:pt x="6" y="25"/>
                  </a:lnTo>
                  <a:lnTo>
                    <a:pt x="0" y="14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7" name="Freeform 234"/>
            <p:cNvSpPr>
              <a:spLocks/>
            </p:cNvSpPr>
            <p:nvPr/>
          </p:nvSpPr>
          <p:spPr bwMode="auto">
            <a:xfrm>
              <a:off x="2243" y="1973"/>
              <a:ext cx="91" cy="144"/>
            </a:xfrm>
            <a:custGeom>
              <a:avLst/>
              <a:gdLst>
                <a:gd name="T0" fmla="*/ 0 w 90"/>
                <a:gd name="T1" fmla="*/ 219 h 143"/>
                <a:gd name="T2" fmla="*/ 8 w 90"/>
                <a:gd name="T3" fmla="*/ 208 h 143"/>
                <a:gd name="T4" fmla="*/ 16 w 90"/>
                <a:gd name="T5" fmla="*/ 199 h 143"/>
                <a:gd name="T6" fmla="*/ 27 w 90"/>
                <a:gd name="T7" fmla="*/ 191 h 143"/>
                <a:gd name="T8" fmla="*/ 38 w 90"/>
                <a:gd name="T9" fmla="*/ 180 h 143"/>
                <a:gd name="T10" fmla="*/ 123 w 90"/>
                <a:gd name="T11" fmla="*/ 169 h 143"/>
                <a:gd name="T12" fmla="*/ 134 w 90"/>
                <a:gd name="T13" fmla="*/ 155 h 143"/>
                <a:gd name="T14" fmla="*/ 149 w 90"/>
                <a:gd name="T15" fmla="*/ 66 h 143"/>
                <a:gd name="T16" fmla="*/ 165 w 90"/>
                <a:gd name="T17" fmla="*/ 46 h 143"/>
                <a:gd name="T18" fmla="*/ 183 w 90"/>
                <a:gd name="T19" fmla="*/ 25 h 143"/>
                <a:gd name="T20" fmla="*/ 193 w 90"/>
                <a:gd name="T21" fmla="*/ 0 h 143"/>
                <a:gd name="T22" fmla="*/ 193 w 90"/>
                <a:gd name="T23" fmla="*/ 0 h 143"/>
                <a:gd name="T24" fmla="*/ 193 w 90"/>
                <a:gd name="T25" fmla="*/ 0 h 143"/>
                <a:gd name="T26" fmla="*/ 183 w 90"/>
                <a:gd name="T27" fmla="*/ 0 h 143"/>
                <a:gd name="T28" fmla="*/ 165 w 90"/>
                <a:gd name="T29" fmla="*/ 2 h 143"/>
                <a:gd name="T30" fmla="*/ 149 w 90"/>
                <a:gd name="T31" fmla="*/ 2 h 143"/>
                <a:gd name="T32" fmla="*/ 132 w 90"/>
                <a:gd name="T33" fmla="*/ 4 h 143"/>
                <a:gd name="T34" fmla="*/ 121 w 90"/>
                <a:gd name="T35" fmla="*/ 6 h 143"/>
                <a:gd name="T36" fmla="*/ 36 w 90"/>
                <a:gd name="T37" fmla="*/ 11 h 143"/>
                <a:gd name="T38" fmla="*/ 25 w 90"/>
                <a:gd name="T39" fmla="*/ 15 h 143"/>
                <a:gd name="T40" fmla="*/ 15 w 90"/>
                <a:gd name="T41" fmla="*/ 19 h 143"/>
                <a:gd name="T42" fmla="*/ 6 w 90"/>
                <a:gd name="T43" fmla="*/ 25 h 14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0" h="143">
                  <a:moveTo>
                    <a:pt x="0" y="142"/>
                  </a:moveTo>
                  <a:lnTo>
                    <a:pt x="8" y="133"/>
                  </a:lnTo>
                  <a:lnTo>
                    <a:pt x="16" y="124"/>
                  </a:lnTo>
                  <a:lnTo>
                    <a:pt x="27" y="116"/>
                  </a:lnTo>
                  <a:lnTo>
                    <a:pt x="38" y="105"/>
                  </a:lnTo>
                  <a:lnTo>
                    <a:pt x="48" y="94"/>
                  </a:lnTo>
                  <a:lnTo>
                    <a:pt x="59" y="80"/>
                  </a:lnTo>
                  <a:lnTo>
                    <a:pt x="67" y="66"/>
                  </a:lnTo>
                  <a:lnTo>
                    <a:pt x="75" y="46"/>
                  </a:lnTo>
                  <a:lnTo>
                    <a:pt x="84" y="25"/>
                  </a:lnTo>
                  <a:lnTo>
                    <a:pt x="89" y="0"/>
                  </a:lnTo>
                  <a:lnTo>
                    <a:pt x="84" y="0"/>
                  </a:lnTo>
                  <a:lnTo>
                    <a:pt x="75" y="2"/>
                  </a:lnTo>
                  <a:lnTo>
                    <a:pt x="67" y="2"/>
                  </a:lnTo>
                  <a:lnTo>
                    <a:pt x="57" y="4"/>
                  </a:lnTo>
                  <a:lnTo>
                    <a:pt x="46" y="6"/>
                  </a:lnTo>
                  <a:lnTo>
                    <a:pt x="36" y="11"/>
                  </a:lnTo>
                  <a:lnTo>
                    <a:pt x="25" y="15"/>
                  </a:lnTo>
                  <a:lnTo>
                    <a:pt x="15" y="19"/>
                  </a:lnTo>
                  <a:lnTo>
                    <a:pt x="6" y="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" name="Freeform 235"/>
            <p:cNvSpPr>
              <a:spLocks/>
            </p:cNvSpPr>
            <p:nvPr/>
          </p:nvSpPr>
          <p:spPr bwMode="auto">
            <a:xfrm>
              <a:off x="2222" y="2088"/>
              <a:ext cx="91" cy="197"/>
            </a:xfrm>
            <a:custGeom>
              <a:avLst/>
              <a:gdLst>
                <a:gd name="T0" fmla="*/ 8 w 91"/>
                <a:gd name="T1" fmla="*/ 196 h 197"/>
                <a:gd name="T2" fmla="*/ 16 w 91"/>
                <a:gd name="T3" fmla="*/ 182 h 197"/>
                <a:gd name="T4" fmla="*/ 25 w 91"/>
                <a:gd name="T5" fmla="*/ 166 h 197"/>
                <a:gd name="T6" fmla="*/ 36 w 91"/>
                <a:gd name="T7" fmla="*/ 149 h 197"/>
                <a:gd name="T8" fmla="*/ 46 w 91"/>
                <a:gd name="T9" fmla="*/ 129 h 197"/>
                <a:gd name="T10" fmla="*/ 57 w 91"/>
                <a:gd name="T11" fmla="*/ 109 h 197"/>
                <a:gd name="T12" fmla="*/ 66 w 91"/>
                <a:gd name="T13" fmla="*/ 88 h 197"/>
                <a:gd name="T14" fmla="*/ 75 w 91"/>
                <a:gd name="T15" fmla="*/ 64 h 197"/>
                <a:gd name="T16" fmla="*/ 84 w 91"/>
                <a:gd name="T17" fmla="*/ 44 h 197"/>
                <a:gd name="T18" fmla="*/ 88 w 91"/>
                <a:gd name="T19" fmla="*/ 20 h 197"/>
                <a:gd name="T20" fmla="*/ 90 w 91"/>
                <a:gd name="T21" fmla="*/ 2 h 197"/>
                <a:gd name="T22" fmla="*/ 90 w 91"/>
                <a:gd name="T23" fmla="*/ 2 h 197"/>
                <a:gd name="T24" fmla="*/ 88 w 91"/>
                <a:gd name="T25" fmla="*/ 0 h 197"/>
                <a:gd name="T26" fmla="*/ 84 w 91"/>
                <a:gd name="T27" fmla="*/ 0 h 197"/>
                <a:gd name="T28" fmla="*/ 77 w 91"/>
                <a:gd name="T29" fmla="*/ 0 h 197"/>
                <a:gd name="T30" fmla="*/ 69 w 91"/>
                <a:gd name="T31" fmla="*/ 0 h 197"/>
                <a:gd name="T32" fmla="*/ 59 w 91"/>
                <a:gd name="T33" fmla="*/ 0 h 197"/>
                <a:gd name="T34" fmla="*/ 48 w 91"/>
                <a:gd name="T35" fmla="*/ 2 h 197"/>
                <a:gd name="T36" fmla="*/ 36 w 91"/>
                <a:gd name="T37" fmla="*/ 5 h 197"/>
                <a:gd name="T38" fmla="*/ 25 w 91"/>
                <a:gd name="T39" fmla="*/ 12 h 197"/>
                <a:gd name="T40" fmla="*/ 13 w 91"/>
                <a:gd name="T41" fmla="*/ 20 h 197"/>
                <a:gd name="T42" fmla="*/ 0 w 91"/>
                <a:gd name="T43" fmla="*/ 33 h 197"/>
                <a:gd name="T44" fmla="*/ 8 w 91"/>
                <a:gd name="T45" fmla="*/ 196 h 19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91" h="197">
                  <a:moveTo>
                    <a:pt x="8" y="196"/>
                  </a:moveTo>
                  <a:lnTo>
                    <a:pt x="16" y="182"/>
                  </a:lnTo>
                  <a:lnTo>
                    <a:pt x="25" y="166"/>
                  </a:lnTo>
                  <a:lnTo>
                    <a:pt x="36" y="149"/>
                  </a:lnTo>
                  <a:lnTo>
                    <a:pt x="46" y="129"/>
                  </a:lnTo>
                  <a:lnTo>
                    <a:pt x="57" y="109"/>
                  </a:lnTo>
                  <a:lnTo>
                    <a:pt x="66" y="88"/>
                  </a:lnTo>
                  <a:lnTo>
                    <a:pt x="75" y="64"/>
                  </a:lnTo>
                  <a:lnTo>
                    <a:pt x="84" y="44"/>
                  </a:lnTo>
                  <a:lnTo>
                    <a:pt x="88" y="20"/>
                  </a:lnTo>
                  <a:lnTo>
                    <a:pt x="90" y="2"/>
                  </a:lnTo>
                  <a:lnTo>
                    <a:pt x="88" y="0"/>
                  </a:lnTo>
                  <a:lnTo>
                    <a:pt x="84" y="0"/>
                  </a:lnTo>
                  <a:lnTo>
                    <a:pt x="77" y="0"/>
                  </a:lnTo>
                  <a:lnTo>
                    <a:pt x="69" y="0"/>
                  </a:lnTo>
                  <a:lnTo>
                    <a:pt x="59" y="0"/>
                  </a:lnTo>
                  <a:lnTo>
                    <a:pt x="48" y="2"/>
                  </a:lnTo>
                  <a:lnTo>
                    <a:pt x="36" y="5"/>
                  </a:lnTo>
                  <a:lnTo>
                    <a:pt x="25" y="12"/>
                  </a:lnTo>
                  <a:lnTo>
                    <a:pt x="13" y="20"/>
                  </a:lnTo>
                  <a:lnTo>
                    <a:pt x="0" y="33"/>
                  </a:lnTo>
                  <a:lnTo>
                    <a:pt x="8" y="19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Freeform 236"/>
            <p:cNvSpPr>
              <a:spLocks/>
            </p:cNvSpPr>
            <p:nvPr/>
          </p:nvSpPr>
          <p:spPr bwMode="auto">
            <a:xfrm>
              <a:off x="2222" y="2088"/>
              <a:ext cx="91" cy="197"/>
            </a:xfrm>
            <a:custGeom>
              <a:avLst/>
              <a:gdLst>
                <a:gd name="T0" fmla="*/ 8 w 91"/>
                <a:gd name="T1" fmla="*/ 196 h 197"/>
                <a:gd name="T2" fmla="*/ 16 w 91"/>
                <a:gd name="T3" fmla="*/ 182 h 197"/>
                <a:gd name="T4" fmla="*/ 25 w 91"/>
                <a:gd name="T5" fmla="*/ 166 h 197"/>
                <a:gd name="T6" fmla="*/ 36 w 91"/>
                <a:gd name="T7" fmla="*/ 149 h 197"/>
                <a:gd name="T8" fmla="*/ 46 w 91"/>
                <a:gd name="T9" fmla="*/ 129 h 197"/>
                <a:gd name="T10" fmla="*/ 57 w 91"/>
                <a:gd name="T11" fmla="*/ 109 h 197"/>
                <a:gd name="T12" fmla="*/ 66 w 91"/>
                <a:gd name="T13" fmla="*/ 88 h 197"/>
                <a:gd name="T14" fmla="*/ 75 w 91"/>
                <a:gd name="T15" fmla="*/ 64 h 197"/>
                <a:gd name="T16" fmla="*/ 84 w 91"/>
                <a:gd name="T17" fmla="*/ 44 h 197"/>
                <a:gd name="T18" fmla="*/ 88 w 91"/>
                <a:gd name="T19" fmla="*/ 20 h 197"/>
                <a:gd name="T20" fmla="*/ 90 w 91"/>
                <a:gd name="T21" fmla="*/ 2 h 197"/>
                <a:gd name="T22" fmla="*/ 90 w 91"/>
                <a:gd name="T23" fmla="*/ 2 h 197"/>
                <a:gd name="T24" fmla="*/ 88 w 91"/>
                <a:gd name="T25" fmla="*/ 0 h 197"/>
                <a:gd name="T26" fmla="*/ 84 w 91"/>
                <a:gd name="T27" fmla="*/ 0 h 197"/>
                <a:gd name="T28" fmla="*/ 77 w 91"/>
                <a:gd name="T29" fmla="*/ 0 h 197"/>
                <a:gd name="T30" fmla="*/ 69 w 91"/>
                <a:gd name="T31" fmla="*/ 0 h 197"/>
                <a:gd name="T32" fmla="*/ 59 w 91"/>
                <a:gd name="T33" fmla="*/ 0 h 197"/>
                <a:gd name="T34" fmla="*/ 48 w 91"/>
                <a:gd name="T35" fmla="*/ 2 h 197"/>
                <a:gd name="T36" fmla="*/ 36 w 91"/>
                <a:gd name="T37" fmla="*/ 5 h 197"/>
                <a:gd name="T38" fmla="*/ 25 w 91"/>
                <a:gd name="T39" fmla="*/ 12 h 197"/>
                <a:gd name="T40" fmla="*/ 13 w 91"/>
                <a:gd name="T41" fmla="*/ 20 h 197"/>
                <a:gd name="T42" fmla="*/ 0 w 91"/>
                <a:gd name="T43" fmla="*/ 33 h 1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1" h="197">
                  <a:moveTo>
                    <a:pt x="8" y="196"/>
                  </a:moveTo>
                  <a:lnTo>
                    <a:pt x="16" y="182"/>
                  </a:lnTo>
                  <a:lnTo>
                    <a:pt x="25" y="166"/>
                  </a:lnTo>
                  <a:lnTo>
                    <a:pt x="36" y="149"/>
                  </a:lnTo>
                  <a:lnTo>
                    <a:pt x="46" y="129"/>
                  </a:lnTo>
                  <a:lnTo>
                    <a:pt x="57" y="109"/>
                  </a:lnTo>
                  <a:lnTo>
                    <a:pt x="66" y="88"/>
                  </a:lnTo>
                  <a:lnTo>
                    <a:pt x="75" y="64"/>
                  </a:lnTo>
                  <a:lnTo>
                    <a:pt x="84" y="44"/>
                  </a:lnTo>
                  <a:lnTo>
                    <a:pt x="88" y="20"/>
                  </a:lnTo>
                  <a:lnTo>
                    <a:pt x="90" y="2"/>
                  </a:lnTo>
                  <a:lnTo>
                    <a:pt x="88" y="0"/>
                  </a:lnTo>
                  <a:lnTo>
                    <a:pt x="84" y="0"/>
                  </a:lnTo>
                  <a:lnTo>
                    <a:pt x="77" y="0"/>
                  </a:lnTo>
                  <a:lnTo>
                    <a:pt x="69" y="0"/>
                  </a:lnTo>
                  <a:lnTo>
                    <a:pt x="59" y="0"/>
                  </a:lnTo>
                  <a:lnTo>
                    <a:pt x="48" y="2"/>
                  </a:lnTo>
                  <a:lnTo>
                    <a:pt x="36" y="5"/>
                  </a:lnTo>
                  <a:lnTo>
                    <a:pt x="25" y="12"/>
                  </a:lnTo>
                  <a:lnTo>
                    <a:pt x="13" y="20"/>
                  </a:lnTo>
                  <a:lnTo>
                    <a:pt x="0" y="3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0" name="Freeform 237"/>
            <p:cNvSpPr>
              <a:spLocks/>
            </p:cNvSpPr>
            <p:nvPr/>
          </p:nvSpPr>
          <p:spPr bwMode="auto">
            <a:xfrm>
              <a:off x="2108" y="2237"/>
              <a:ext cx="279" cy="504"/>
            </a:xfrm>
            <a:custGeom>
              <a:avLst/>
              <a:gdLst>
                <a:gd name="T0" fmla="*/ 143 w 279"/>
                <a:gd name="T1" fmla="*/ 429 h 505"/>
                <a:gd name="T2" fmla="*/ 127 w 279"/>
                <a:gd name="T3" fmla="*/ 411 h 505"/>
                <a:gd name="T4" fmla="*/ 109 w 279"/>
                <a:gd name="T5" fmla="*/ 390 h 505"/>
                <a:gd name="T6" fmla="*/ 92 w 279"/>
                <a:gd name="T7" fmla="*/ 369 h 505"/>
                <a:gd name="T8" fmla="*/ 76 w 279"/>
                <a:gd name="T9" fmla="*/ 344 h 505"/>
                <a:gd name="T10" fmla="*/ 58 w 279"/>
                <a:gd name="T11" fmla="*/ 316 h 505"/>
                <a:gd name="T12" fmla="*/ 41 w 279"/>
                <a:gd name="T13" fmla="*/ 289 h 505"/>
                <a:gd name="T14" fmla="*/ 26 w 279"/>
                <a:gd name="T15" fmla="*/ 262 h 505"/>
                <a:gd name="T16" fmla="*/ 16 w 279"/>
                <a:gd name="T17" fmla="*/ 252 h 505"/>
                <a:gd name="T18" fmla="*/ 7 w 279"/>
                <a:gd name="T19" fmla="*/ 252 h 505"/>
                <a:gd name="T20" fmla="*/ 2 w 279"/>
                <a:gd name="T21" fmla="*/ 246 h 505"/>
                <a:gd name="T22" fmla="*/ 2 w 279"/>
                <a:gd name="T23" fmla="*/ 246 h 505"/>
                <a:gd name="T24" fmla="*/ 0 w 279"/>
                <a:gd name="T25" fmla="*/ 215 h 505"/>
                <a:gd name="T26" fmla="*/ 0 w 279"/>
                <a:gd name="T27" fmla="*/ 185 h 505"/>
                <a:gd name="T28" fmla="*/ 0 w 279"/>
                <a:gd name="T29" fmla="*/ 158 h 505"/>
                <a:gd name="T30" fmla="*/ 2 w 279"/>
                <a:gd name="T31" fmla="*/ 130 h 505"/>
                <a:gd name="T32" fmla="*/ 3 w 279"/>
                <a:gd name="T33" fmla="*/ 103 h 505"/>
                <a:gd name="T34" fmla="*/ 7 w 279"/>
                <a:gd name="T35" fmla="*/ 78 h 505"/>
                <a:gd name="T36" fmla="*/ 12 w 279"/>
                <a:gd name="T37" fmla="*/ 57 h 505"/>
                <a:gd name="T38" fmla="*/ 18 w 279"/>
                <a:gd name="T39" fmla="*/ 36 h 505"/>
                <a:gd name="T40" fmla="*/ 23 w 279"/>
                <a:gd name="T41" fmla="*/ 17 h 505"/>
                <a:gd name="T42" fmla="*/ 28 w 279"/>
                <a:gd name="T43" fmla="*/ 0 h 505"/>
                <a:gd name="T44" fmla="*/ 28 w 279"/>
                <a:gd name="T45" fmla="*/ 0 h 505"/>
                <a:gd name="T46" fmla="*/ 33 w 279"/>
                <a:gd name="T47" fmla="*/ 4 h 505"/>
                <a:gd name="T48" fmla="*/ 46 w 279"/>
                <a:gd name="T49" fmla="*/ 13 h 505"/>
                <a:gd name="T50" fmla="*/ 65 w 279"/>
                <a:gd name="T51" fmla="*/ 27 h 505"/>
                <a:gd name="T52" fmla="*/ 88 w 279"/>
                <a:gd name="T53" fmla="*/ 46 h 505"/>
                <a:gd name="T54" fmla="*/ 115 w 279"/>
                <a:gd name="T55" fmla="*/ 70 h 505"/>
                <a:gd name="T56" fmla="*/ 145 w 279"/>
                <a:gd name="T57" fmla="*/ 99 h 505"/>
                <a:gd name="T58" fmla="*/ 173 w 279"/>
                <a:gd name="T59" fmla="*/ 130 h 505"/>
                <a:gd name="T60" fmla="*/ 198 w 279"/>
                <a:gd name="T61" fmla="*/ 167 h 505"/>
                <a:gd name="T62" fmla="*/ 221 w 279"/>
                <a:gd name="T63" fmla="*/ 204 h 505"/>
                <a:gd name="T64" fmla="*/ 238 w 279"/>
                <a:gd name="T65" fmla="*/ 246 h 505"/>
                <a:gd name="T66" fmla="*/ 238 w 279"/>
                <a:gd name="T67" fmla="*/ 246 h 505"/>
                <a:gd name="T68" fmla="*/ 249 w 279"/>
                <a:gd name="T69" fmla="*/ 252 h 505"/>
                <a:gd name="T70" fmla="*/ 259 w 279"/>
                <a:gd name="T71" fmla="*/ 252 h 505"/>
                <a:gd name="T72" fmla="*/ 265 w 279"/>
                <a:gd name="T73" fmla="*/ 270 h 505"/>
                <a:gd name="T74" fmla="*/ 272 w 279"/>
                <a:gd name="T75" fmla="*/ 293 h 505"/>
                <a:gd name="T76" fmla="*/ 274 w 279"/>
                <a:gd name="T77" fmla="*/ 313 h 505"/>
                <a:gd name="T78" fmla="*/ 276 w 279"/>
                <a:gd name="T79" fmla="*/ 329 h 505"/>
                <a:gd name="T80" fmla="*/ 278 w 279"/>
                <a:gd name="T81" fmla="*/ 344 h 505"/>
                <a:gd name="T82" fmla="*/ 278 w 279"/>
                <a:gd name="T83" fmla="*/ 359 h 505"/>
                <a:gd name="T84" fmla="*/ 278 w 279"/>
                <a:gd name="T85" fmla="*/ 371 h 505"/>
                <a:gd name="T86" fmla="*/ 278 w 279"/>
                <a:gd name="T87" fmla="*/ 387 h 505"/>
                <a:gd name="T88" fmla="*/ 143 w 279"/>
                <a:gd name="T89" fmla="*/ 429 h 50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79" h="505">
                  <a:moveTo>
                    <a:pt x="143" y="504"/>
                  </a:moveTo>
                  <a:lnTo>
                    <a:pt x="127" y="486"/>
                  </a:lnTo>
                  <a:lnTo>
                    <a:pt x="109" y="465"/>
                  </a:lnTo>
                  <a:lnTo>
                    <a:pt x="92" y="444"/>
                  </a:lnTo>
                  <a:lnTo>
                    <a:pt x="76" y="419"/>
                  </a:lnTo>
                  <a:lnTo>
                    <a:pt x="58" y="391"/>
                  </a:lnTo>
                  <a:lnTo>
                    <a:pt x="41" y="364"/>
                  </a:lnTo>
                  <a:lnTo>
                    <a:pt x="26" y="337"/>
                  </a:lnTo>
                  <a:lnTo>
                    <a:pt x="16" y="305"/>
                  </a:lnTo>
                  <a:lnTo>
                    <a:pt x="7" y="276"/>
                  </a:lnTo>
                  <a:lnTo>
                    <a:pt x="2" y="246"/>
                  </a:lnTo>
                  <a:lnTo>
                    <a:pt x="0" y="215"/>
                  </a:lnTo>
                  <a:lnTo>
                    <a:pt x="0" y="185"/>
                  </a:lnTo>
                  <a:lnTo>
                    <a:pt x="0" y="158"/>
                  </a:lnTo>
                  <a:lnTo>
                    <a:pt x="2" y="130"/>
                  </a:lnTo>
                  <a:lnTo>
                    <a:pt x="3" y="103"/>
                  </a:lnTo>
                  <a:lnTo>
                    <a:pt x="7" y="78"/>
                  </a:lnTo>
                  <a:lnTo>
                    <a:pt x="12" y="57"/>
                  </a:lnTo>
                  <a:lnTo>
                    <a:pt x="18" y="36"/>
                  </a:lnTo>
                  <a:lnTo>
                    <a:pt x="23" y="17"/>
                  </a:lnTo>
                  <a:lnTo>
                    <a:pt x="28" y="0"/>
                  </a:lnTo>
                  <a:lnTo>
                    <a:pt x="33" y="4"/>
                  </a:lnTo>
                  <a:lnTo>
                    <a:pt x="46" y="13"/>
                  </a:lnTo>
                  <a:lnTo>
                    <a:pt x="65" y="27"/>
                  </a:lnTo>
                  <a:lnTo>
                    <a:pt x="88" y="46"/>
                  </a:lnTo>
                  <a:lnTo>
                    <a:pt x="115" y="70"/>
                  </a:lnTo>
                  <a:lnTo>
                    <a:pt x="145" y="99"/>
                  </a:lnTo>
                  <a:lnTo>
                    <a:pt x="173" y="130"/>
                  </a:lnTo>
                  <a:lnTo>
                    <a:pt x="198" y="167"/>
                  </a:lnTo>
                  <a:lnTo>
                    <a:pt x="221" y="204"/>
                  </a:lnTo>
                  <a:lnTo>
                    <a:pt x="238" y="246"/>
                  </a:lnTo>
                  <a:lnTo>
                    <a:pt x="249" y="285"/>
                  </a:lnTo>
                  <a:lnTo>
                    <a:pt x="259" y="318"/>
                  </a:lnTo>
                  <a:lnTo>
                    <a:pt x="265" y="345"/>
                  </a:lnTo>
                  <a:lnTo>
                    <a:pt x="272" y="368"/>
                  </a:lnTo>
                  <a:lnTo>
                    <a:pt x="274" y="388"/>
                  </a:lnTo>
                  <a:lnTo>
                    <a:pt x="276" y="404"/>
                  </a:lnTo>
                  <a:lnTo>
                    <a:pt x="278" y="419"/>
                  </a:lnTo>
                  <a:lnTo>
                    <a:pt x="278" y="434"/>
                  </a:lnTo>
                  <a:lnTo>
                    <a:pt x="278" y="446"/>
                  </a:lnTo>
                  <a:lnTo>
                    <a:pt x="278" y="462"/>
                  </a:lnTo>
                  <a:lnTo>
                    <a:pt x="143" y="50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1" name="Freeform 238"/>
            <p:cNvSpPr>
              <a:spLocks/>
            </p:cNvSpPr>
            <p:nvPr/>
          </p:nvSpPr>
          <p:spPr bwMode="auto">
            <a:xfrm>
              <a:off x="2108" y="2237"/>
              <a:ext cx="279" cy="504"/>
            </a:xfrm>
            <a:custGeom>
              <a:avLst/>
              <a:gdLst>
                <a:gd name="T0" fmla="*/ 143 w 279"/>
                <a:gd name="T1" fmla="*/ 429 h 505"/>
                <a:gd name="T2" fmla="*/ 127 w 279"/>
                <a:gd name="T3" fmla="*/ 411 h 505"/>
                <a:gd name="T4" fmla="*/ 109 w 279"/>
                <a:gd name="T5" fmla="*/ 390 h 505"/>
                <a:gd name="T6" fmla="*/ 92 w 279"/>
                <a:gd name="T7" fmla="*/ 369 h 505"/>
                <a:gd name="T8" fmla="*/ 76 w 279"/>
                <a:gd name="T9" fmla="*/ 344 h 505"/>
                <a:gd name="T10" fmla="*/ 58 w 279"/>
                <a:gd name="T11" fmla="*/ 316 h 505"/>
                <a:gd name="T12" fmla="*/ 41 w 279"/>
                <a:gd name="T13" fmla="*/ 289 h 505"/>
                <a:gd name="T14" fmla="*/ 26 w 279"/>
                <a:gd name="T15" fmla="*/ 262 h 505"/>
                <a:gd name="T16" fmla="*/ 16 w 279"/>
                <a:gd name="T17" fmla="*/ 252 h 505"/>
                <a:gd name="T18" fmla="*/ 7 w 279"/>
                <a:gd name="T19" fmla="*/ 252 h 505"/>
                <a:gd name="T20" fmla="*/ 2 w 279"/>
                <a:gd name="T21" fmla="*/ 246 h 505"/>
                <a:gd name="T22" fmla="*/ 2 w 279"/>
                <a:gd name="T23" fmla="*/ 246 h 505"/>
                <a:gd name="T24" fmla="*/ 0 w 279"/>
                <a:gd name="T25" fmla="*/ 215 h 505"/>
                <a:gd name="T26" fmla="*/ 0 w 279"/>
                <a:gd name="T27" fmla="*/ 185 h 505"/>
                <a:gd name="T28" fmla="*/ 0 w 279"/>
                <a:gd name="T29" fmla="*/ 158 h 505"/>
                <a:gd name="T30" fmla="*/ 2 w 279"/>
                <a:gd name="T31" fmla="*/ 130 h 505"/>
                <a:gd name="T32" fmla="*/ 3 w 279"/>
                <a:gd name="T33" fmla="*/ 103 h 505"/>
                <a:gd name="T34" fmla="*/ 7 w 279"/>
                <a:gd name="T35" fmla="*/ 78 h 505"/>
                <a:gd name="T36" fmla="*/ 12 w 279"/>
                <a:gd name="T37" fmla="*/ 57 h 505"/>
                <a:gd name="T38" fmla="*/ 18 w 279"/>
                <a:gd name="T39" fmla="*/ 36 h 505"/>
                <a:gd name="T40" fmla="*/ 23 w 279"/>
                <a:gd name="T41" fmla="*/ 17 h 505"/>
                <a:gd name="T42" fmla="*/ 28 w 279"/>
                <a:gd name="T43" fmla="*/ 0 h 505"/>
                <a:gd name="T44" fmla="*/ 28 w 279"/>
                <a:gd name="T45" fmla="*/ 0 h 505"/>
                <a:gd name="T46" fmla="*/ 33 w 279"/>
                <a:gd name="T47" fmla="*/ 4 h 505"/>
                <a:gd name="T48" fmla="*/ 46 w 279"/>
                <a:gd name="T49" fmla="*/ 13 h 505"/>
                <a:gd name="T50" fmla="*/ 65 w 279"/>
                <a:gd name="T51" fmla="*/ 27 h 505"/>
                <a:gd name="T52" fmla="*/ 88 w 279"/>
                <a:gd name="T53" fmla="*/ 46 h 505"/>
                <a:gd name="T54" fmla="*/ 115 w 279"/>
                <a:gd name="T55" fmla="*/ 70 h 505"/>
                <a:gd name="T56" fmla="*/ 145 w 279"/>
                <a:gd name="T57" fmla="*/ 99 h 505"/>
                <a:gd name="T58" fmla="*/ 173 w 279"/>
                <a:gd name="T59" fmla="*/ 130 h 505"/>
                <a:gd name="T60" fmla="*/ 198 w 279"/>
                <a:gd name="T61" fmla="*/ 167 h 505"/>
                <a:gd name="T62" fmla="*/ 221 w 279"/>
                <a:gd name="T63" fmla="*/ 204 h 505"/>
                <a:gd name="T64" fmla="*/ 238 w 279"/>
                <a:gd name="T65" fmla="*/ 246 h 505"/>
                <a:gd name="T66" fmla="*/ 238 w 279"/>
                <a:gd name="T67" fmla="*/ 246 h 505"/>
                <a:gd name="T68" fmla="*/ 249 w 279"/>
                <a:gd name="T69" fmla="*/ 252 h 505"/>
                <a:gd name="T70" fmla="*/ 259 w 279"/>
                <a:gd name="T71" fmla="*/ 252 h 505"/>
                <a:gd name="T72" fmla="*/ 265 w 279"/>
                <a:gd name="T73" fmla="*/ 270 h 505"/>
                <a:gd name="T74" fmla="*/ 272 w 279"/>
                <a:gd name="T75" fmla="*/ 293 h 505"/>
                <a:gd name="T76" fmla="*/ 274 w 279"/>
                <a:gd name="T77" fmla="*/ 313 h 505"/>
                <a:gd name="T78" fmla="*/ 276 w 279"/>
                <a:gd name="T79" fmla="*/ 329 h 505"/>
                <a:gd name="T80" fmla="*/ 278 w 279"/>
                <a:gd name="T81" fmla="*/ 344 h 505"/>
                <a:gd name="T82" fmla="*/ 278 w 279"/>
                <a:gd name="T83" fmla="*/ 359 h 505"/>
                <a:gd name="T84" fmla="*/ 278 w 279"/>
                <a:gd name="T85" fmla="*/ 371 h 505"/>
                <a:gd name="T86" fmla="*/ 278 w 279"/>
                <a:gd name="T87" fmla="*/ 387 h 50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79" h="505">
                  <a:moveTo>
                    <a:pt x="143" y="504"/>
                  </a:moveTo>
                  <a:lnTo>
                    <a:pt x="127" y="486"/>
                  </a:lnTo>
                  <a:lnTo>
                    <a:pt x="109" y="465"/>
                  </a:lnTo>
                  <a:lnTo>
                    <a:pt x="92" y="444"/>
                  </a:lnTo>
                  <a:lnTo>
                    <a:pt x="76" y="419"/>
                  </a:lnTo>
                  <a:lnTo>
                    <a:pt x="58" y="391"/>
                  </a:lnTo>
                  <a:lnTo>
                    <a:pt x="41" y="364"/>
                  </a:lnTo>
                  <a:lnTo>
                    <a:pt x="26" y="337"/>
                  </a:lnTo>
                  <a:lnTo>
                    <a:pt x="16" y="305"/>
                  </a:lnTo>
                  <a:lnTo>
                    <a:pt x="7" y="276"/>
                  </a:lnTo>
                  <a:lnTo>
                    <a:pt x="2" y="246"/>
                  </a:lnTo>
                  <a:lnTo>
                    <a:pt x="0" y="215"/>
                  </a:lnTo>
                  <a:lnTo>
                    <a:pt x="0" y="185"/>
                  </a:lnTo>
                  <a:lnTo>
                    <a:pt x="0" y="158"/>
                  </a:lnTo>
                  <a:lnTo>
                    <a:pt x="2" y="130"/>
                  </a:lnTo>
                  <a:lnTo>
                    <a:pt x="3" y="103"/>
                  </a:lnTo>
                  <a:lnTo>
                    <a:pt x="7" y="78"/>
                  </a:lnTo>
                  <a:lnTo>
                    <a:pt x="12" y="57"/>
                  </a:lnTo>
                  <a:lnTo>
                    <a:pt x="18" y="36"/>
                  </a:lnTo>
                  <a:lnTo>
                    <a:pt x="23" y="17"/>
                  </a:lnTo>
                  <a:lnTo>
                    <a:pt x="28" y="0"/>
                  </a:lnTo>
                  <a:lnTo>
                    <a:pt x="33" y="4"/>
                  </a:lnTo>
                  <a:lnTo>
                    <a:pt x="46" y="13"/>
                  </a:lnTo>
                  <a:lnTo>
                    <a:pt x="65" y="27"/>
                  </a:lnTo>
                  <a:lnTo>
                    <a:pt x="88" y="46"/>
                  </a:lnTo>
                  <a:lnTo>
                    <a:pt x="115" y="70"/>
                  </a:lnTo>
                  <a:lnTo>
                    <a:pt x="145" y="99"/>
                  </a:lnTo>
                  <a:lnTo>
                    <a:pt x="173" y="130"/>
                  </a:lnTo>
                  <a:lnTo>
                    <a:pt x="198" y="167"/>
                  </a:lnTo>
                  <a:lnTo>
                    <a:pt x="221" y="204"/>
                  </a:lnTo>
                  <a:lnTo>
                    <a:pt x="238" y="246"/>
                  </a:lnTo>
                  <a:lnTo>
                    <a:pt x="249" y="285"/>
                  </a:lnTo>
                  <a:lnTo>
                    <a:pt x="259" y="318"/>
                  </a:lnTo>
                  <a:lnTo>
                    <a:pt x="265" y="345"/>
                  </a:lnTo>
                  <a:lnTo>
                    <a:pt x="272" y="368"/>
                  </a:lnTo>
                  <a:lnTo>
                    <a:pt x="274" y="388"/>
                  </a:lnTo>
                  <a:lnTo>
                    <a:pt x="276" y="404"/>
                  </a:lnTo>
                  <a:lnTo>
                    <a:pt x="278" y="419"/>
                  </a:lnTo>
                  <a:lnTo>
                    <a:pt x="278" y="434"/>
                  </a:lnTo>
                  <a:lnTo>
                    <a:pt x="278" y="446"/>
                  </a:lnTo>
                  <a:lnTo>
                    <a:pt x="278" y="46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" name="Freeform 239"/>
            <p:cNvSpPr>
              <a:spLocks/>
            </p:cNvSpPr>
            <p:nvPr/>
          </p:nvSpPr>
          <p:spPr bwMode="auto">
            <a:xfrm>
              <a:off x="2147" y="2297"/>
              <a:ext cx="124" cy="385"/>
            </a:xfrm>
            <a:custGeom>
              <a:avLst/>
              <a:gdLst>
                <a:gd name="T0" fmla="*/ 34 w 126"/>
                <a:gd name="T1" fmla="*/ 305 h 386"/>
                <a:gd name="T2" fmla="*/ 31 w 126"/>
                <a:gd name="T3" fmla="*/ 263 h 386"/>
                <a:gd name="T4" fmla="*/ 31 w 126"/>
                <a:gd name="T5" fmla="*/ 224 h 386"/>
                <a:gd name="T6" fmla="*/ 31 w 126"/>
                <a:gd name="T7" fmla="*/ 193 h 386"/>
                <a:gd name="T8" fmla="*/ 31 w 126"/>
                <a:gd name="T9" fmla="*/ 193 h 386"/>
                <a:gd name="T10" fmla="*/ 31 w 126"/>
                <a:gd name="T11" fmla="*/ 177 h 386"/>
                <a:gd name="T12" fmla="*/ 27 w 126"/>
                <a:gd name="T13" fmla="*/ 136 h 386"/>
                <a:gd name="T14" fmla="*/ 16 w 126"/>
                <a:gd name="T15" fmla="*/ 101 h 386"/>
                <a:gd name="T16" fmla="*/ 9 w 126"/>
                <a:gd name="T17" fmla="*/ 64 h 386"/>
                <a:gd name="T18" fmla="*/ 4 w 126"/>
                <a:gd name="T19" fmla="*/ 30 h 386"/>
                <a:gd name="T20" fmla="*/ 0 w 126"/>
                <a:gd name="T21" fmla="*/ 0 h 386"/>
                <a:gd name="T22" fmla="*/ 0 w 126"/>
                <a:gd name="T23" fmla="*/ 0 h 386"/>
                <a:gd name="T24" fmla="*/ 4 w 126"/>
                <a:gd name="T25" fmla="*/ 30 h 386"/>
                <a:gd name="T26" fmla="*/ 8 w 126"/>
                <a:gd name="T27" fmla="*/ 64 h 386"/>
                <a:gd name="T28" fmla="*/ 14 w 126"/>
                <a:gd name="T29" fmla="*/ 101 h 386"/>
                <a:gd name="T30" fmla="*/ 21 w 126"/>
                <a:gd name="T31" fmla="*/ 138 h 386"/>
                <a:gd name="T32" fmla="*/ 31 w 126"/>
                <a:gd name="T33" fmla="*/ 178 h 386"/>
                <a:gd name="T34" fmla="*/ 31 w 126"/>
                <a:gd name="T35" fmla="*/ 193 h 386"/>
                <a:gd name="T36" fmla="*/ 31 w 126"/>
                <a:gd name="T37" fmla="*/ 193 h 386"/>
                <a:gd name="T38" fmla="*/ 31 w 126"/>
                <a:gd name="T39" fmla="*/ 225 h 386"/>
                <a:gd name="T40" fmla="*/ 31 w 126"/>
                <a:gd name="T41" fmla="*/ 268 h 386"/>
                <a:gd name="T42" fmla="*/ 31 w 126"/>
                <a:gd name="T43" fmla="*/ 310 h 386"/>
                <a:gd name="T44" fmla="*/ 34 w 126"/>
                <a:gd name="T45" fmla="*/ 305 h 38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26" h="386">
                  <a:moveTo>
                    <a:pt x="125" y="380"/>
                  </a:moveTo>
                  <a:lnTo>
                    <a:pt x="103" y="338"/>
                  </a:lnTo>
                  <a:lnTo>
                    <a:pt x="85" y="299"/>
                  </a:lnTo>
                  <a:lnTo>
                    <a:pt x="67" y="256"/>
                  </a:lnTo>
                  <a:lnTo>
                    <a:pt x="50" y="216"/>
                  </a:lnTo>
                  <a:lnTo>
                    <a:pt x="37" y="177"/>
                  </a:lnTo>
                  <a:lnTo>
                    <a:pt x="27" y="136"/>
                  </a:lnTo>
                  <a:lnTo>
                    <a:pt x="16" y="101"/>
                  </a:lnTo>
                  <a:lnTo>
                    <a:pt x="9" y="64"/>
                  </a:lnTo>
                  <a:lnTo>
                    <a:pt x="4" y="30"/>
                  </a:lnTo>
                  <a:lnTo>
                    <a:pt x="0" y="0"/>
                  </a:lnTo>
                  <a:lnTo>
                    <a:pt x="4" y="30"/>
                  </a:lnTo>
                  <a:lnTo>
                    <a:pt x="8" y="64"/>
                  </a:lnTo>
                  <a:lnTo>
                    <a:pt x="14" y="101"/>
                  </a:lnTo>
                  <a:lnTo>
                    <a:pt x="21" y="138"/>
                  </a:lnTo>
                  <a:lnTo>
                    <a:pt x="32" y="178"/>
                  </a:lnTo>
                  <a:lnTo>
                    <a:pt x="42" y="218"/>
                  </a:lnTo>
                  <a:lnTo>
                    <a:pt x="55" y="258"/>
                  </a:lnTo>
                  <a:lnTo>
                    <a:pt x="69" y="300"/>
                  </a:lnTo>
                  <a:lnTo>
                    <a:pt x="88" y="343"/>
                  </a:lnTo>
                  <a:lnTo>
                    <a:pt x="110" y="385"/>
                  </a:lnTo>
                  <a:lnTo>
                    <a:pt x="125" y="380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3" name="Freeform 240"/>
            <p:cNvSpPr>
              <a:spLocks/>
            </p:cNvSpPr>
            <p:nvPr/>
          </p:nvSpPr>
          <p:spPr bwMode="auto">
            <a:xfrm>
              <a:off x="2233" y="2290"/>
              <a:ext cx="158" cy="408"/>
            </a:xfrm>
            <a:custGeom>
              <a:avLst/>
              <a:gdLst>
                <a:gd name="T0" fmla="*/ 305 w 156"/>
                <a:gd name="T1" fmla="*/ 333 h 409"/>
                <a:gd name="T2" fmla="*/ 246 w 156"/>
                <a:gd name="T3" fmla="*/ 316 h 409"/>
                <a:gd name="T4" fmla="*/ 195 w 156"/>
                <a:gd name="T5" fmla="*/ 300 h 409"/>
                <a:gd name="T6" fmla="*/ 161 w 156"/>
                <a:gd name="T7" fmla="*/ 278 h 409"/>
                <a:gd name="T8" fmla="*/ 133 w 156"/>
                <a:gd name="T9" fmla="*/ 257 h 409"/>
                <a:gd name="T10" fmla="*/ 35 w 156"/>
                <a:gd name="T11" fmla="*/ 234 h 409"/>
                <a:gd name="T12" fmla="*/ 23 w 156"/>
                <a:gd name="T13" fmla="*/ 213 h 409"/>
                <a:gd name="T14" fmla="*/ 12 w 156"/>
                <a:gd name="T15" fmla="*/ 204 h 409"/>
                <a:gd name="T16" fmla="*/ 5 w 156"/>
                <a:gd name="T17" fmla="*/ 204 h 409"/>
                <a:gd name="T18" fmla="*/ 0 w 156"/>
                <a:gd name="T19" fmla="*/ 204 h 409"/>
                <a:gd name="T20" fmla="*/ 0 w 156"/>
                <a:gd name="T21" fmla="*/ 193 h 409"/>
                <a:gd name="T22" fmla="*/ 0 w 156"/>
                <a:gd name="T23" fmla="*/ 193 h 409"/>
                <a:gd name="T24" fmla="*/ 0 w 156"/>
                <a:gd name="T25" fmla="*/ 168 h 409"/>
                <a:gd name="T26" fmla="*/ 0 w 156"/>
                <a:gd name="T27" fmla="*/ 145 h 409"/>
                <a:gd name="T28" fmla="*/ 3 w 156"/>
                <a:gd name="T29" fmla="*/ 124 h 409"/>
                <a:gd name="T30" fmla="*/ 5 w 156"/>
                <a:gd name="T31" fmla="*/ 103 h 409"/>
                <a:gd name="T32" fmla="*/ 9 w 156"/>
                <a:gd name="T33" fmla="*/ 82 h 409"/>
                <a:gd name="T34" fmla="*/ 16 w 156"/>
                <a:gd name="T35" fmla="*/ 60 h 409"/>
                <a:gd name="T36" fmla="*/ 20 w 156"/>
                <a:gd name="T37" fmla="*/ 43 h 409"/>
                <a:gd name="T38" fmla="*/ 28 w 156"/>
                <a:gd name="T39" fmla="*/ 27 h 409"/>
                <a:gd name="T40" fmla="*/ 37 w 156"/>
                <a:gd name="T41" fmla="*/ 12 h 409"/>
                <a:gd name="T42" fmla="*/ 125 w 156"/>
                <a:gd name="T43" fmla="*/ 0 h 409"/>
                <a:gd name="T44" fmla="*/ 125 w 156"/>
                <a:gd name="T45" fmla="*/ 0 h 409"/>
                <a:gd name="T46" fmla="*/ 133 w 156"/>
                <a:gd name="T47" fmla="*/ 4 h 409"/>
                <a:gd name="T48" fmla="*/ 149 w 156"/>
                <a:gd name="T49" fmla="*/ 16 h 409"/>
                <a:gd name="T50" fmla="*/ 171 w 156"/>
                <a:gd name="T51" fmla="*/ 35 h 409"/>
                <a:gd name="T52" fmla="*/ 201 w 156"/>
                <a:gd name="T53" fmla="*/ 60 h 409"/>
                <a:gd name="T54" fmla="*/ 246 w 156"/>
                <a:gd name="T55" fmla="*/ 90 h 409"/>
                <a:gd name="T56" fmla="*/ 297 w 156"/>
                <a:gd name="T57" fmla="*/ 119 h 409"/>
                <a:gd name="T58" fmla="*/ 333 w 156"/>
                <a:gd name="T59" fmla="*/ 153 h 409"/>
                <a:gd name="T60" fmla="*/ 359 w 156"/>
                <a:gd name="T61" fmla="*/ 184 h 409"/>
                <a:gd name="T62" fmla="*/ 383 w 156"/>
                <a:gd name="T63" fmla="*/ 204 h 409"/>
                <a:gd name="T64" fmla="*/ 398 w 156"/>
                <a:gd name="T65" fmla="*/ 204 h 409"/>
                <a:gd name="T66" fmla="*/ 305 w 156"/>
                <a:gd name="T67" fmla="*/ 333 h 40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56" h="409">
                  <a:moveTo>
                    <a:pt x="115" y="408"/>
                  </a:moveTo>
                  <a:lnTo>
                    <a:pt x="98" y="391"/>
                  </a:lnTo>
                  <a:lnTo>
                    <a:pt x="81" y="375"/>
                  </a:lnTo>
                  <a:lnTo>
                    <a:pt x="64" y="353"/>
                  </a:lnTo>
                  <a:lnTo>
                    <a:pt x="50" y="332"/>
                  </a:lnTo>
                  <a:lnTo>
                    <a:pt x="35" y="309"/>
                  </a:lnTo>
                  <a:lnTo>
                    <a:pt x="23" y="288"/>
                  </a:lnTo>
                  <a:lnTo>
                    <a:pt x="12" y="262"/>
                  </a:lnTo>
                  <a:lnTo>
                    <a:pt x="5" y="239"/>
                  </a:lnTo>
                  <a:lnTo>
                    <a:pt x="0" y="214"/>
                  </a:lnTo>
                  <a:lnTo>
                    <a:pt x="0" y="193"/>
                  </a:lnTo>
                  <a:lnTo>
                    <a:pt x="0" y="168"/>
                  </a:lnTo>
                  <a:lnTo>
                    <a:pt x="0" y="145"/>
                  </a:lnTo>
                  <a:lnTo>
                    <a:pt x="3" y="124"/>
                  </a:lnTo>
                  <a:lnTo>
                    <a:pt x="5" y="103"/>
                  </a:lnTo>
                  <a:lnTo>
                    <a:pt x="9" y="82"/>
                  </a:lnTo>
                  <a:lnTo>
                    <a:pt x="16" y="60"/>
                  </a:lnTo>
                  <a:lnTo>
                    <a:pt x="20" y="43"/>
                  </a:lnTo>
                  <a:lnTo>
                    <a:pt x="28" y="27"/>
                  </a:lnTo>
                  <a:lnTo>
                    <a:pt x="37" y="12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8" y="16"/>
                  </a:lnTo>
                  <a:lnTo>
                    <a:pt x="69" y="35"/>
                  </a:lnTo>
                  <a:lnTo>
                    <a:pt x="83" y="60"/>
                  </a:lnTo>
                  <a:lnTo>
                    <a:pt x="98" y="90"/>
                  </a:lnTo>
                  <a:lnTo>
                    <a:pt x="113" y="119"/>
                  </a:lnTo>
                  <a:lnTo>
                    <a:pt x="127" y="153"/>
                  </a:lnTo>
                  <a:lnTo>
                    <a:pt x="140" y="184"/>
                  </a:lnTo>
                  <a:lnTo>
                    <a:pt x="149" y="216"/>
                  </a:lnTo>
                  <a:lnTo>
                    <a:pt x="155" y="244"/>
                  </a:lnTo>
                  <a:lnTo>
                    <a:pt x="115" y="40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" name="Freeform 241"/>
            <p:cNvSpPr>
              <a:spLocks/>
            </p:cNvSpPr>
            <p:nvPr/>
          </p:nvSpPr>
          <p:spPr bwMode="auto">
            <a:xfrm>
              <a:off x="2233" y="2290"/>
              <a:ext cx="158" cy="408"/>
            </a:xfrm>
            <a:custGeom>
              <a:avLst/>
              <a:gdLst>
                <a:gd name="T0" fmla="*/ 305 w 156"/>
                <a:gd name="T1" fmla="*/ 333 h 409"/>
                <a:gd name="T2" fmla="*/ 246 w 156"/>
                <a:gd name="T3" fmla="*/ 316 h 409"/>
                <a:gd name="T4" fmla="*/ 195 w 156"/>
                <a:gd name="T5" fmla="*/ 300 h 409"/>
                <a:gd name="T6" fmla="*/ 161 w 156"/>
                <a:gd name="T7" fmla="*/ 278 h 409"/>
                <a:gd name="T8" fmla="*/ 133 w 156"/>
                <a:gd name="T9" fmla="*/ 257 h 409"/>
                <a:gd name="T10" fmla="*/ 35 w 156"/>
                <a:gd name="T11" fmla="*/ 234 h 409"/>
                <a:gd name="T12" fmla="*/ 23 w 156"/>
                <a:gd name="T13" fmla="*/ 213 h 409"/>
                <a:gd name="T14" fmla="*/ 12 w 156"/>
                <a:gd name="T15" fmla="*/ 204 h 409"/>
                <a:gd name="T16" fmla="*/ 5 w 156"/>
                <a:gd name="T17" fmla="*/ 204 h 409"/>
                <a:gd name="T18" fmla="*/ 0 w 156"/>
                <a:gd name="T19" fmla="*/ 204 h 409"/>
                <a:gd name="T20" fmla="*/ 0 w 156"/>
                <a:gd name="T21" fmla="*/ 193 h 409"/>
                <a:gd name="T22" fmla="*/ 0 w 156"/>
                <a:gd name="T23" fmla="*/ 193 h 409"/>
                <a:gd name="T24" fmla="*/ 0 w 156"/>
                <a:gd name="T25" fmla="*/ 168 h 409"/>
                <a:gd name="T26" fmla="*/ 0 w 156"/>
                <a:gd name="T27" fmla="*/ 145 h 409"/>
                <a:gd name="T28" fmla="*/ 3 w 156"/>
                <a:gd name="T29" fmla="*/ 124 h 409"/>
                <a:gd name="T30" fmla="*/ 5 w 156"/>
                <a:gd name="T31" fmla="*/ 103 h 409"/>
                <a:gd name="T32" fmla="*/ 9 w 156"/>
                <a:gd name="T33" fmla="*/ 82 h 409"/>
                <a:gd name="T34" fmla="*/ 16 w 156"/>
                <a:gd name="T35" fmla="*/ 60 h 409"/>
                <a:gd name="T36" fmla="*/ 20 w 156"/>
                <a:gd name="T37" fmla="*/ 43 h 409"/>
                <a:gd name="T38" fmla="*/ 28 w 156"/>
                <a:gd name="T39" fmla="*/ 27 h 409"/>
                <a:gd name="T40" fmla="*/ 37 w 156"/>
                <a:gd name="T41" fmla="*/ 12 h 409"/>
                <a:gd name="T42" fmla="*/ 125 w 156"/>
                <a:gd name="T43" fmla="*/ 0 h 409"/>
                <a:gd name="T44" fmla="*/ 125 w 156"/>
                <a:gd name="T45" fmla="*/ 0 h 409"/>
                <a:gd name="T46" fmla="*/ 133 w 156"/>
                <a:gd name="T47" fmla="*/ 4 h 409"/>
                <a:gd name="T48" fmla="*/ 149 w 156"/>
                <a:gd name="T49" fmla="*/ 16 h 409"/>
                <a:gd name="T50" fmla="*/ 171 w 156"/>
                <a:gd name="T51" fmla="*/ 35 h 409"/>
                <a:gd name="T52" fmla="*/ 201 w 156"/>
                <a:gd name="T53" fmla="*/ 60 h 409"/>
                <a:gd name="T54" fmla="*/ 246 w 156"/>
                <a:gd name="T55" fmla="*/ 90 h 409"/>
                <a:gd name="T56" fmla="*/ 297 w 156"/>
                <a:gd name="T57" fmla="*/ 119 h 409"/>
                <a:gd name="T58" fmla="*/ 333 w 156"/>
                <a:gd name="T59" fmla="*/ 153 h 409"/>
                <a:gd name="T60" fmla="*/ 359 w 156"/>
                <a:gd name="T61" fmla="*/ 184 h 409"/>
                <a:gd name="T62" fmla="*/ 383 w 156"/>
                <a:gd name="T63" fmla="*/ 204 h 409"/>
                <a:gd name="T64" fmla="*/ 398 w 156"/>
                <a:gd name="T65" fmla="*/ 204 h 40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56" h="409">
                  <a:moveTo>
                    <a:pt x="115" y="408"/>
                  </a:moveTo>
                  <a:lnTo>
                    <a:pt x="98" y="391"/>
                  </a:lnTo>
                  <a:lnTo>
                    <a:pt x="81" y="375"/>
                  </a:lnTo>
                  <a:lnTo>
                    <a:pt x="64" y="353"/>
                  </a:lnTo>
                  <a:lnTo>
                    <a:pt x="50" y="332"/>
                  </a:lnTo>
                  <a:lnTo>
                    <a:pt x="35" y="309"/>
                  </a:lnTo>
                  <a:lnTo>
                    <a:pt x="23" y="288"/>
                  </a:lnTo>
                  <a:lnTo>
                    <a:pt x="12" y="262"/>
                  </a:lnTo>
                  <a:lnTo>
                    <a:pt x="5" y="239"/>
                  </a:lnTo>
                  <a:lnTo>
                    <a:pt x="0" y="214"/>
                  </a:lnTo>
                  <a:lnTo>
                    <a:pt x="0" y="193"/>
                  </a:lnTo>
                  <a:lnTo>
                    <a:pt x="0" y="168"/>
                  </a:lnTo>
                  <a:lnTo>
                    <a:pt x="0" y="145"/>
                  </a:lnTo>
                  <a:lnTo>
                    <a:pt x="3" y="124"/>
                  </a:lnTo>
                  <a:lnTo>
                    <a:pt x="5" y="103"/>
                  </a:lnTo>
                  <a:lnTo>
                    <a:pt x="9" y="82"/>
                  </a:lnTo>
                  <a:lnTo>
                    <a:pt x="16" y="60"/>
                  </a:lnTo>
                  <a:lnTo>
                    <a:pt x="20" y="43"/>
                  </a:lnTo>
                  <a:lnTo>
                    <a:pt x="28" y="27"/>
                  </a:lnTo>
                  <a:lnTo>
                    <a:pt x="37" y="12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8" y="16"/>
                  </a:lnTo>
                  <a:lnTo>
                    <a:pt x="69" y="35"/>
                  </a:lnTo>
                  <a:lnTo>
                    <a:pt x="83" y="60"/>
                  </a:lnTo>
                  <a:lnTo>
                    <a:pt x="98" y="90"/>
                  </a:lnTo>
                  <a:lnTo>
                    <a:pt x="113" y="119"/>
                  </a:lnTo>
                  <a:lnTo>
                    <a:pt x="127" y="153"/>
                  </a:lnTo>
                  <a:lnTo>
                    <a:pt x="140" y="184"/>
                  </a:lnTo>
                  <a:lnTo>
                    <a:pt x="149" y="216"/>
                  </a:lnTo>
                  <a:lnTo>
                    <a:pt x="155" y="24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" name="Freeform 242"/>
            <p:cNvSpPr>
              <a:spLocks/>
            </p:cNvSpPr>
            <p:nvPr/>
          </p:nvSpPr>
          <p:spPr bwMode="auto">
            <a:xfrm>
              <a:off x="2256" y="2355"/>
              <a:ext cx="77" cy="317"/>
            </a:xfrm>
            <a:custGeom>
              <a:avLst/>
              <a:gdLst>
                <a:gd name="T0" fmla="*/ 527 w 75"/>
                <a:gd name="T1" fmla="*/ 229 h 318"/>
                <a:gd name="T2" fmla="*/ 375 w 75"/>
                <a:gd name="T3" fmla="*/ 193 h 318"/>
                <a:gd name="T4" fmla="*/ 253 w 75"/>
                <a:gd name="T5" fmla="*/ 159 h 318"/>
                <a:gd name="T6" fmla="*/ 180 w 75"/>
                <a:gd name="T7" fmla="*/ 159 h 318"/>
                <a:gd name="T8" fmla="*/ 16 w 75"/>
                <a:gd name="T9" fmla="*/ 159 h 318"/>
                <a:gd name="T10" fmla="*/ 8 w 75"/>
                <a:gd name="T11" fmla="*/ 128 h 318"/>
                <a:gd name="T12" fmla="*/ 4 w 75"/>
                <a:gd name="T13" fmla="*/ 98 h 318"/>
                <a:gd name="T14" fmla="*/ 4 w 75"/>
                <a:gd name="T15" fmla="*/ 69 h 318"/>
                <a:gd name="T16" fmla="*/ 4 w 75"/>
                <a:gd name="T17" fmla="*/ 41 h 318"/>
                <a:gd name="T18" fmla="*/ 6 w 75"/>
                <a:gd name="T19" fmla="*/ 18 h 318"/>
                <a:gd name="T20" fmla="*/ 8 w 75"/>
                <a:gd name="T21" fmla="*/ 0 h 318"/>
                <a:gd name="T22" fmla="*/ 8 w 75"/>
                <a:gd name="T23" fmla="*/ 0 h 318"/>
                <a:gd name="T24" fmla="*/ 4 w 75"/>
                <a:gd name="T25" fmla="*/ 20 h 318"/>
                <a:gd name="T26" fmla="*/ 2 w 75"/>
                <a:gd name="T27" fmla="*/ 43 h 318"/>
                <a:gd name="T28" fmla="*/ 0 w 75"/>
                <a:gd name="T29" fmla="*/ 71 h 318"/>
                <a:gd name="T30" fmla="*/ 0 w 75"/>
                <a:gd name="T31" fmla="*/ 103 h 318"/>
                <a:gd name="T32" fmla="*/ 2 w 75"/>
                <a:gd name="T33" fmla="*/ 134 h 318"/>
                <a:gd name="T34" fmla="*/ 6 w 75"/>
                <a:gd name="T35" fmla="*/ 159 h 318"/>
                <a:gd name="T36" fmla="*/ 13 w 75"/>
                <a:gd name="T37" fmla="*/ 159 h 318"/>
                <a:gd name="T38" fmla="*/ 180 w 75"/>
                <a:gd name="T39" fmla="*/ 166 h 318"/>
                <a:gd name="T40" fmla="*/ 260 w 75"/>
                <a:gd name="T41" fmla="*/ 204 h 318"/>
                <a:gd name="T42" fmla="*/ 428 w 75"/>
                <a:gd name="T43" fmla="*/ 242 h 318"/>
                <a:gd name="T44" fmla="*/ 527 w 75"/>
                <a:gd name="T45" fmla="*/ 229 h 31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5" h="318">
                  <a:moveTo>
                    <a:pt x="74" y="304"/>
                  </a:moveTo>
                  <a:lnTo>
                    <a:pt x="53" y="268"/>
                  </a:lnTo>
                  <a:lnTo>
                    <a:pt x="38" y="231"/>
                  </a:lnTo>
                  <a:lnTo>
                    <a:pt x="25" y="195"/>
                  </a:lnTo>
                  <a:lnTo>
                    <a:pt x="16" y="161"/>
                  </a:lnTo>
                  <a:lnTo>
                    <a:pt x="8" y="128"/>
                  </a:lnTo>
                  <a:lnTo>
                    <a:pt x="4" y="98"/>
                  </a:lnTo>
                  <a:lnTo>
                    <a:pt x="4" y="69"/>
                  </a:lnTo>
                  <a:lnTo>
                    <a:pt x="4" y="41"/>
                  </a:lnTo>
                  <a:lnTo>
                    <a:pt x="6" y="18"/>
                  </a:lnTo>
                  <a:lnTo>
                    <a:pt x="8" y="0"/>
                  </a:lnTo>
                  <a:lnTo>
                    <a:pt x="4" y="20"/>
                  </a:lnTo>
                  <a:lnTo>
                    <a:pt x="2" y="43"/>
                  </a:lnTo>
                  <a:lnTo>
                    <a:pt x="0" y="71"/>
                  </a:lnTo>
                  <a:lnTo>
                    <a:pt x="0" y="103"/>
                  </a:lnTo>
                  <a:lnTo>
                    <a:pt x="2" y="134"/>
                  </a:lnTo>
                  <a:lnTo>
                    <a:pt x="6" y="167"/>
                  </a:lnTo>
                  <a:lnTo>
                    <a:pt x="13" y="204"/>
                  </a:lnTo>
                  <a:lnTo>
                    <a:pt x="25" y="241"/>
                  </a:lnTo>
                  <a:lnTo>
                    <a:pt x="39" y="279"/>
                  </a:lnTo>
                  <a:lnTo>
                    <a:pt x="59" y="317"/>
                  </a:lnTo>
                  <a:lnTo>
                    <a:pt x="74" y="304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" name="Freeform 243"/>
            <p:cNvSpPr>
              <a:spLocks/>
            </p:cNvSpPr>
            <p:nvPr/>
          </p:nvSpPr>
          <p:spPr bwMode="auto">
            <a:xfrm>
              <a:off x="2315" y="2391"/>
              <a:ext cx="187" cy="403"/>
            </a:xfrm>
            <a:custGeom>
              <a:avLst/>
              <a:gdLst>
                <a:gd name="T0" fmla="*/ 38 w 187"/>
                <a:gd name="T1" fmla="*/ 246 h 405"/>
                <a:gd name="T2" fmla="*/ 31 w 187"/>
                <a:gd name="T3" fmla="*/ 236 h 405"/>
                <a:gd name="T4" fmla="*/ 23 w 187"/>
                <a:gd name="T5" fmla="*/ 225 h 405"/>
                <a:gd name="T6" fmla="*/ 17 w 187"/>
                <a:gd name="T7" fmla="*/ 204 h 405"/>
                <a:gd name="T8" fmla="*/ 13 w 187"/>
                <a:gd name="T9" fmla="*/ 184 h 405"/>
                <a:gd name="T10" fmla="*/ 8 w 187"/>
                <a:gd name="T11" fmla="*/ 163 h 405"/>
                <a:gd name="T12" fmla="*/ 4 w 187"/>
                <a:gd name="T13" fmla="*/ 142 h 405"/>
                <a:gd name="T14" fmla="*/ 2 w 187"/>
                <a:gd name="T15" fmla="*/ 122 h 405"/>
                <a:gd name="T16" fmla="*/ 0 w 187"/>
                <a:gd name="T17" fmla="*/ 101 h 405"/>
                <a:gd name="T18" fmla="*/ 0 w 187"/>
                <a:gd name="T19" fmla="*/ 101 h 405"/>
                <a:gd name="T20" fmla="*/ 0 w 187"/>
                <a:gd name="T21" fmla="*/ 101 h 405"/>
                <a:gd name="T22" fmla="*/ 0 w 187"/>
                <a:gd name="T23" fmla="*/ 101 h 405"/>
                <a:gd name="T24" fmla="*/ 2 w 187"/>
                <a:gd name="T25" fmla="*/ 101 h 405"/>
                <a:gd name="T26" fmla="*/ 6 w 187"/>
                <a:gd name="T27" fmla="*/ 101 h 405"/>
                <a:gd name="T28" fmla="*/ 8 w 187"/>
                <a:gd name="T29" fmla="*/ 97 h 405"/>
                <a:gd name="T30" fmla="*/ 15 w 187"/>
                <a:gd name="T31" fmla="*/ 80 h 405"/>
                <a:gd name="T32" fmla="*/ 18 w 187"/>
                <a:gd name="T33" fmla="*/ 65 h 405"/>
                <a:gd name="T34" fmla="*/ 25 w 187"/>
                <a:gd name="T35" fmla="*/ 49 h 405"/>
                <a:gd name="T36" fmla="*/ 31 w 187"/>
                <a:gd name="T37" fmla="*/ 34 h 405"/>
                <a:gd name="T38" fmla="*/ 38 w 187"/>
                <a:gd name="T39" fmla="*/ 21 h 405"/>
                <a:gd name="T40" fmla="*/ 44 w 187"/>
                <a:gd name="T41" fmla="*/ 13 h 405"/>
                <a:gd name="T42" fmla="*/ 52 w 187"/>
                <a:gd name="T43" fmla="*/ 4 h 405"/>
                <a:gd name="T44" fmla="*/ 52 w 187"/>
                <a:gd name="T45" fmla="*/ 4 h 405"/>
                <a:gd name="T46" fmla="*/ 57 w 187"/>
                <a:gd name="T47" fmla="*/ 0 h 405"/>
                <a:gd name="T48" fmla="*/ 59 w 187"/>
                <a:gd name="T49" fmla="*/ 0 h 405"/>
                <a:gd name="T50" fmla="*/ 61 w 187"/>
                <a:gd name="T51" fmla="*/ 2 h 405"/>
                <a:gd name="T52" fmla="*/ 63 w 187"/>
                <a:gd name="T53" fmla="*/ 2 h 405"/>
                <a:gd name="T54" fmla="*/ 63 w 187"/>
                <a:gd name="T55" fmla="*/ 4 h 405"/>
                <a:gd name="T56" fmla="*/ 63 w 187"/>
                <a:gd name="T57" fmla="*/ 4 h 405"/>
                <a:gd name="T58" fmla="*/ 66 w 187"/>
                <a:gd name="T59" fmla="*/ 4 h 405"/>
                <a:gd name="T60" fmla="*/ 69 w 187"/>
                <a:gd name="T61" fmla="*/ 10 h 405"/>
                <a:gd name="T62" fmla="*/ 73 w 187"/>
                <a:gd name="T63" fmla="*/ 19 h 405"/>
                <a:gd name="T64" fmla="*/ 80 w 187"/>
                <a:gd name="T65" fmla="*/ 29 h 405"/>
                <a:gd name="T66" fmla="*/ 86 w 187"/>
                <a:gd name="T67" fmla="*/ 42 h 405"/>
                <a:gd name="T68" fmla="*/ 94 w 187"/>
                <a:gd name="T69" fmla="*/ 54 h 405"/>
                <a:gd name="T70" fmla="*/ 101 w 187"/>
                <a:gd name="T71" fmla="*/ 72 h 405"/>
                <a:gd name="T72" fmla="*/ 107 w 187"/>
                <a:gd name="T73" fmla="*/ 86 h 405"/>
                <a:gd name="T74" fmla="*/ 112 w 187"/>
                <a:gd name="T75" fmla="*/ 101 h 405"/>
                <a:gd name="T76" fmla="*/ 116 w 187"/>
                <a:gd name="T77" fmla="*/ 101 h 405"/>
                <a:gd name="T78" fmla="*/ 116 w 187"/>
                <a:gd name="T79" fmla="*/ 101 h 405"/>
                <a:gd name="T80" fmla="*/ 119 w 187"/>
                <a:gd name="T81" fmla="*/ 101 h 405"/>
                <a:gd name="T82" fmla="*/ 124 w 187"/>
                <a:gd name="T83" fmla="*/ 101 h 405"/>
                <a:gd name="T84" fmla="*/ 133 w 187"/>
                <a:gd name="T85" fmla="*/ 110 h 405"/>
                <a:gd name="T86" fmla="*/ 143 w 187"/>
                <a:gd name="T87" fmla="*/ 142 h 405"/>
                <a:gd name="T88" fmla="*/ 151 w 187"/>
                <a:gd name="T89" fmla="*/ 177 h 405"/>
                <a:gd name="T90" fmla="*/ 160 w 187"/>
                <a:gd name="T91" fmla="*/ 211 h 405"/>
                <a:gd name="T92" fmla="*/ 168 w 187"/>
                <a:gd name="T93" fmla="*/ 237 h 405"/>
                <a:gd name="T94" fmla="*/ 177 w 187"/>
                <a:gd name="T95" fmla="*/ 253 h 405"/>
                <a:gd name="T96" fmla="*/ 183 w 187"/>
                <a:gd name="T97" fmla="*/ 268 h 405"/>
                <a:gd name="T98" fmla="*/ 186 w 187"/>
                <a:gd name="T99" fmla="*/ 278 h 405"/>
                <a:gd name="T100" fmla="*/ 38 w 187"/>
                <a:gd name="T101" fmla="*/ 246 h 40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87" h="405">
                  <a:moveTo>
                    <a:pt x="38" y="339"/>
                  </a:moveTo>
                  <a:lnTo>
                    <a:pt x="31" y="319"/>
                  </a:lnTo>
                  <a:lnTo>
                    <a:pt x="23" y="300"/>
                  </a:lnTo>
                  <a:lnTo>
                    <a:pt x="17" y="279"/>
                  </a:lnTo>
                  <a:lnTo>
                    <a:pt x="13" y="259"/>
                  </a:lnTo>
                  <a:lnTo>
                    <a:pt x="8" y="238"/>
                  </a:lnTo>
                  <a:lnTo>
                    <a:pt x="4" y="217"/>
                  </a:lnTo>
                  <a:lnTo>
                    <a:pt x="2" y="197"/>
                  </a:lnTo>
                  <a:lnTo>
                    <a:pt x="0" y="176"/>
                  </a:lnTo>
                  <a:lnTo>
                    <a:pt x="0" y="160"/>
                  </a:lnTo>
                  <a:lnTo>
                    <a:pt x="0" y="146"/>
                  </a:lnTo>
                  <a:lnTo>
                    <a:pt x="2" y="128"/>
                  </a:lnTo>
                  <a:lnTo>
                    <a:pt x="6" y="114"/>
                  </a:lnTo>
                  <a:lnTo>
                    <a:pt x="8" y="97"/>
                  </a:lnTo>
                  <a:lnTo>
                    <a:pt x="15" y="80"/>
                  </a:lnTo>
                  <a:lnTo>
                    <a:pt x="18" y="65"/>
                  </a:lnTo>
                  <a:lnTo>
                    <a:pt x="25" y="49"/>
                  </a:lnTo>
                  <a:lnTo>
                    <a:pt x="31" y="34"/>
                  </a:lnTo>
                  <a:lnTo>
                    <a:pt x="38" y="21"/>
                  </a:lnTo>
                  <a:lnTo>
                    <a:pt x="44" y="13"/>
                  </a:lnTo>
                  <a:lnTo>
                    <a:pt x="52" y="4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1" y="2"/>
                  </a:lnTo>
                  <a:lnTo>
                    <a:pt x="63" y="2"/>
                  </a:lnTo>
                  <a:lnTo>
                    <a:pt x="63" y="4"/>
                  </a:lnTo>
                  <a:lnTo>
                    <a:pt x="66" y="4"/>
                  </a:lnTo>
                  <a:lnTo>
                    <a:pt x="69" y="10"/>
                  </a:lnTo>
                  <a:lnTo>
                    <a:pt x="73" y="19"/>
                  </a:lnTo>
                  <a:lnTo>
                    <a:pt x="80" y="29"/>
                  </a:lnTo>
                  <a:lnTo>
                    <a:pt x="86" y="42"/>
                  </a:lnTo>
                  <a:lnTo>
                    <a:pt x="94" y="54"/>
                  </a:lnTo>
                  <a:lnTo>
                    <a:pt x="101" y="72"/>
                  </a:lnTo>
                  <a:lnTo>
                    <a:pt x="107" y="86"/>
                  </a:lnTo>
                  <a:lnTo>
                    <a:pt x="112" y="101"/>
                  </a:lnTo>
                  <a:lnTo>
                    <a:pt x="116" y="116"/>
                  </a:lnTo>
                  <a:lnTo>
                    <a:pt x="119" y="132"/>
                  </a:lnTo>
                  <a:lnTo>
                    <a:pt x="124" y="155"/>
                  </a:lnTo>
                  <a:lnTo>
                    <a:pt x="133" y="185"/>
                  </a:lnTo>
                  <a:lnTo>
                    <a:pt x="143" y="217"/>
                  </a:lnTo>
                  <a:lnTo>
                    <a:pt x="151" y="252"/>
                  </a:lnTo>
                  <a:lnTo>
                    <a:pt x="160" y="286"/>
                  </a:lnTo>
                  <a:lnTo>
                    <a:pt x="168" y="321"/>
                  </a:lnTo>
                  <a:lnTo>
                    <a:pt x="177" y="353"/>
                  </a:lnTo>
                  <a:lnTo>
                    <a:pt x="183" y="383"/>
                  </a:lnTo>
                  <a:lnTo>
                    <a:pt x="186" y="404"/>
                  </a:lnTo>
                  <a:lnTo>
                    <a:pt x="38" y="33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7" name="Freeform 244"/>
            <p:cNvSpPr>
              <a:spLocks/>
            </p:cNvSpPr>
            <p:nvPr/>
          </p:nvSpPr>
          <p:spPr bwMode="auto">
            <a:xfrm>
              <a:off x="2315" y="2391"/>
              <a:ext cx="187" cy="403"/>
            </a:xfrm>
            <a:custGeom>
              <a:avLst/>
              <a:gdLst>
                <a:gd name="T0" fmla="*/ 38 w 187"/>
                <a:gd name="T1" fmla="*/ 246 h 405"/>
                <a:gd name="T2" fmla="*/ 31 w 187"/>
                <a:gd name="T3" fmla="*/ 236 h 405"/>
                <a:gd name="T4" fmla="*/ 23 w 187"/>
                <a:gd name="T5" fmla="*/ 225 h 405"/>
                <a:gd name="T6" fmla="*/ 17 w 187"/>
                <a:gd name="T7" fmla="*/ 204 h 405"/>
                <a:gd name="T8" fmla="*/ 13 w 187"/>
                <a:gd name="T9" fmla="*/ 184 h 405"/>
                <a:gd name="T10" fmla="*/ 8 w 187"/>
                <a:gd name="T11" fmla="*/ 163 h 405"/>
                <a:gd name="T12" fmla="*/ 4 w 187"/>
                <a:gd name="T13" fmla="*/ 142 h 405"/>
                <a:gd name="T14" fmla="*/ 2 w 187"/>
                <a:gd name="T15" fmla="*/ 122 h 405"/>
                <a:gd name="T16" fmla="*/ 0 w 187"/>
                <a:gd name="T17" fmla="*/ 101 h 405"/>
                <a:gd name="T18" fmla="*/ 0 w 187"/>
                <a:gd name="T19" fmla="*/ 101 h 405"/>
                <a:gd name="T20" fmla="*/ 0 w 187"/>
                <a:gd name="T21" fmla="*/ 101 h 405"/>
                <a:gd name="T22" fmla="*/ 0 w 187"/>
                <a:gd name="T23" fmla="*/ 101 h 405"/>
                <a:gd name="T24" fmla="*/ 2 w 187"/>
                <a:gd name="T25" fmla="*/ 101 h 405"/>
                <a:gd name="T26" fmla="*/ 6 w 187"/>
                <a:gd name="T27" fmla="*/ 101 h 405"/>
                <a:gd name="T28" fmla="*/ 8 w 187"/>
                <a:gd name="T29" fmla="*/ 97 h 405"/>
                <a:gd name="T30" fmla="*/ 15 w 187"/>
                <a:gd name="T31" fmla="*/ 80 h 405"/>
                <a:gd name="T32" fmla="*/ 18 w 187"/>
                <a:gd name="T33" fmla="*/ 65 h 405"/>
                <a:gd name="T34" fmla="*/ 25 w 187"/>
                <a:gd name="T35" fmla="*/ 49 h 405"/>
                <a:gd name="T36" fmla="*/ 31 w 187"/>
                <a:gd name="T37" fmla="*/ 34 h 405"/>
                <a:gd name="T38" fmla="*/ 38 w 187"/>
                <a:gd name="T39" fmla="*/ 21 h 405"/>
                <a:gd name="T40" fmla="*/ 44 w 187"/>
                <a:gd name="T41" fmla="*/ 13 h 405"/>
                <a:gd name="T42" fmla="*/ 52 w 187"/>
                <a:gd name="T43" fmla="*/ 4 h 405"/>
                <a:gd name="T44" fmla="*/ 52 w 187"/>
                <a:gd name="T45" fmla="*/ 4 h 405"/>
                <a:gd name="T46" fmla="*/ 57 w 187"/>
                <a:gd name="T47" fmla="*/ 0 h 405"/>
                <a:gd name="T48" fmla="*/ 59 w 187"/>
                <a:gd name="T49" fmla="*/ 0 h 405"/>
                <a:gd name="T50" fmla="*/ 61 w 187"/>
                <a:gd name="T51" fmla="*/ 2 h 405"/>
                <a:gd name="T52" fmla="*/ 63 w 187"/>
                <a:gd name="T53" fmla="*/ 2 h 405"/>
                <a:gd name="T54" fmla="*/ 63 w 187"/>
                <a:gd name="T55" fmla="*/ 4 h 405"/>
                <a:gd name="T56" fmla="*/ 63 w 187"/>
                <a:gd name="T57" fmla="*/ 4 h 405"/>
                <a:gd name="T58" fmla="*/ 66 w 187"/>
                <a:gd name="T59" fmla="*/ 4 h 405"/>
                <a:gd name="T60" fmla="*/ 69 w 187"/>
                <a:gd name="T61" fmla="*/ 10 h 405"/>
                <a:gd name="T62" fmla="*/ 73 w 187"/>
                <a:gd name="T63" fmla="*/ 19 h 405"/>
                <a:gd name="T64" fmla="*/ 80 w 187"/>
                <a:gd name="T65" fmla="*/ 29 h 405"/>
                <a:gd name="T66" fmla="*/ 86 w 187"/>
                <a:gd name="T67" fmla="*/ 42 h 405"/>
                <a:gd name="T68" fmla="*/ 94 w 187"/>
                <a:gd name="T69" fmla="*/ 54 h 405"/>
                <a:gd name="T70" fmla="*/ 101 w 187"/>
                <a:gd name="T71" fmla="*/ 72 h 405"/>
                <a:gd name="T72" fmla="*/ 107 w 187"/>
                <a:gd name="T73" fmla="*/ 86 h 405"/>
                <a:gd name="T74" fmla="*/ 112 w 187"/>
                <a:gd name="T75" fmla="*/ 101 h 405"/>
                <a:gd name="T76" fmla="*/ 116 w 187"/>
                <a:gd name="T77" fmla="*/ 101 h 405"/>
                <a:gd name="T78" fmla="*/ 116 w 187"/>
                <a:gd name="T79" fmla="*/ 101 h 405"/>
                <a:gd name="T80" fmla="*/ 119 w 187"/>
                <a:gd name="T81" fmla="*/ 101 h 405"/>
                <a:gd name="T82" fmla="*/ 124 w 187"/>
                <a:gd name="T83" fmla="*/ 101 h 405"/>
                <a:gd name="T84" fmla="*/ 133 w 187"/>
                <a:gd name="T85" fmla="*/ 110 h 405"/>
                <a:gd name="T86" fmla="*/ 143 w 187"/>
                <a:gd name="T87" fmla="*/ 142 h 405"/>
                <a:gd name="T88" fmla="*/ 151 w 187"/>
                <a:gd name="T89" fmla="*/ 177 h 405"/>
                <a:gd name="T90" fmla="*/ 160 w 187"/>
                <a:gd name="T91" fmla="*/ 211 h 405"/>
                <a:gd name="T92" fmla="*/ 168 w 187"/>
                <a:gd name="T93" fmla="*/ 237 h 405"/>
                <a:gd name="T94" fmla="*/ 177 w 187"/>
                <a:gd name="T95" fmla="*/ 253 h 405"/>
                <a:gd name="T96" fmla="*/ 183 w 187"/>
                <a:gd name="T97" fmla="*/ 268 h 405"/>
                <a:gd name="T98" fmla="*/ 186 w 187"/>
                <a:gd name="T99" fmla="*/ 278 h 40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87" h="405">
                  <a:moveTo>
                    <a:pt x="38" y="339"/>
                  </a:moveTo>
                  <a:lnTo>
                    <a:pt x="31" y="319"/>
                  </a:lnTo>
                  <a:lnTo>
                    <a:pt x="23" y="300"/>
                  </a:lnTo>
                  <a:lnTo>
                    <a:pt x="17" y="279"/>
                  </a:lnTo>
                  <a:lnTo>
                    <a:pt x="13" y="259"/>
                  </a:lnTo>
                  <a:lnTo>
                    <a:pt x="8" y="238"/>
                  </a:lnTo>
                  <a:lnTo>
                    <a:pt x="4" y="217"/>
                  </a:lnTo>
                  <a:lnTo>
                    <a:pt x="2" y="197"/>
                  </a:lnTo>
                  <a:lnTo>
                    <a:pt x="0" y="176"/>
                  </a:lnTo>
                  <a:lnTo>
                    <a:pt x="0" y="160"/>
                  </a:lnTo>
                  <a:lnTo>
                    <a:pt x="0" y="146"/>
                  </a:lnTo>
                  <a:lnTo>
                    <a:pt x="2" y="128"/>
                  </a:lnTo>
                  <a:lnTo>
                    <a:pt x="6" y="114"/>
                  </a:lnTo>
                  <a:lnTo>
                    <a:pt x="8" y="97"/>
                  </a:lnTo>
                  <a:lnTo>
                    <a:pt x="15" y="80"/>
                  </a:lnTo>
                  <a:lnTo>
                    <a:pt x="18" y="65"/>
                  </a:lnTo>
                  <a:lnTo>
                    <a:pt x="25" y="49"/>
                  </a:lnTo>
                  <a:lnTo>
                    <a:pt x="31" y="34"/>
                  </a:lnTo>
                  <a:lnTo>
                    <a:pt x="38" y="21"/>
                  </a:lnTo>
                  <a:lnTo>
                    <a:pt x="44" y="13"/>
                  </a:lnTo>
                  <a:lnTo>
                    <a:pt x="52" y="4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1" y="2"/>
                  </a:lnTo>
                  <a:lnTo>
                    <a:pt x="63" y="2"/>
                  </a:lnTo>
                  <a:lnTo>
                    <a:pt x="63" y="4"/>
                  </a:lnTo>
                  <a:lnTo>
                    <a:pt x="66" y="4"/>
                  </a:lnTo>
                  <a:lnTo>
                    <a:pt x="69" y="10"/>
                  </a:lnTo>
                  <a:lnTo>
                    <a:pt x="73" y="19"/>
                  </a:lnTo>
                  <a:lnTo>
                    <a:pt x="80" y="29"/>
                  </a:lnTo>
                  <a:lnTo>
                    <a:pt x="86" y="42"/>
                  </a:lnTo>
                  <a:lnTo>
                    <a:pt x="94" y="54"/>
                  </a:lnTo>
                  <a:lnTo>
                    <a:pt x="101" y="72"/>
                  </a:lnTo>
                  <a:lnTo>
                    <a:pt x="107" y="86"/>
                  </a:lnTo>
                  <a:lnTo>
                    <a:pt x="112" y="101"/>
                  </a:lnTo>
                  <a:lnTo>
                    <a:pt x="116" y="116"/>
                  </a:lnTo>
                  <a:lnTo>
                    <a:pt x="119" y="132"/>
                  </a:lnTo>
                  <a:lnTo>
                    <a:pt x="124" y="155"/>
                  </a:lnTo>
                  <a:lnTo>
                    <a:pt x="133" y="185"/>
                  </a:lnTo>
                  <a:lnTo>
                    <a:pt x="143" y="217"/>
                  </a:lnTo>
                  <a:lnTo>
                    <a:pt x="151" y="252"/>
                  </a:lnTo>
                  <a:lnTo>
                    <a:pt x="160" y="286"/>
                  </a:lnTo>
                  <a:lnTo>
                    <a:pt x="168" y="321"/>
                  </a:lnTo>
                  <a:lnTo>
                    <a:pt x="177" y="353"/>
                  </a:lnTo>
                  <a:lnTo>
                    <a:pt x="183" y="383"/>
                  </a:lnTo>
                  <a:lnTo>
                    <a:pt x="186" y="40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" name="Freeform 245"/>
            <p:cNvSpPr>
              <a:spLocks/>
            </p:cNvSpPr>
            <p:nvPr/>
          </p:nvSpPr>
          <p:spPr bwMode="auto">
            <a:xfrm>
              <a:off x="2366" y="2520"/>
              <a:ext cx="59" cy="269"/>
            </a:xfrm>
            <a:custGeom>
              <a:avLst/>
              <a:gdLst>
                <a:gd name="T0" fmla="*/ 30 w 60"/>
                <a:gd name="T1" fmla="*/ 194 h 270"/>
                <a:gd name="T2" fmla="*/ 30 w 60"/>
                <a:gd name="T3" fmla="*/ 162 h 270"/>
                <a:gd name="T4" fmla="*/ 30 w 60"/>
                <a:gd name="T5" fmla="*/ 135 h 270"/>
                <a:gd name="T6" fmla="*/ 22 w 60"/>
                <a:gd name="T7" fmla="*/ 135 h 270"/>
                <a:gd name="T8" fmla="*/ 15 w 60"/>
                <a:gd name="T9" fmla="*/ 135 h 270"/>
                <a:gd name="T10" fmla="*/ 10 w 60"/>
                <a:gd name="T11" fmla="*/ 115 h 270"/>
                <a:gd name="T12" fmla="*/ 6 w 60"/>
                <a:gd name="T13" fmla="*/ 87 h 270"/>
                <a:gd name="T14" fmla="*/ 4 w 60"/>
                <a:gd name="T15" fmla="*/ 62 h 270"/>
                <a:gd name="T16" fmla="*/ 4 w 60"/>
                <a:gd name="T17" fmla="*/ 37 h 270"/>
                <a:gd name="T18" fmla="*/ 4 w 60"/>
                <a:gd name="T19" fmla="*/ 16 h 270"/>
                <a:gd name="T20" fmla="*/ 4 w 60"/>
                <a:gd name="T21" fmla="*/ 0 h 270"/>
                <a:gd name="T22" fmla="*/ 4 w 60"/>
                <a:gd name="T23" fmla="*/ 0 h 270"/>
                <a:gd name="T24" fmla="*/ 2 w 60"/>
                <a:gd name="T25" fmla="*/ 16 h 270"/>
                <a:gd name="T26" fmla="*/ 2 w 60"/>
                <a:gd name="T27" fmla="*/ 37 h 270"/>
                <a:gd name="T28" fmla="*/ 0 w 60"/>
                <a:gd name="T29" fmla="*/ 61 h 270"/>
                <a:gd name="T30" fmla="*/ 0 w 60"/>
                <a:gd name="T31" fmla="*/ 85 h 270"/>
                <a:gd name="T32" fmla="*/ 2 w 60"/>
                <a:gd name="T33" fmla="*/ 113 h 270"/>
                <a:gd name="T34" fmla="*/ 6 w 60"/>
                <a:gd name="T35" fmla="*/ 135 h 270"/>
                <a:gd name="T36" fmla="*/ 10 w 60"/>
                <a:gd name="T37" fmla="*/ 135 h 270"/>
                <a:gd name="T38" fmla="*/ 18 w 60"/>
                <a:gd name="T39" fmla="*/ 135 h 270"/>
                <a:gd name="T40" fmla="*/ 29 w 60"/>
                <a:gd name="T41" fmla="*/ 159 h 270"/>
                <a:gd name="T42" fmla="*/ 30 w 60"/>
                <a:gd name="T43" fmla="*/ 189 h 270"/>
                <a:gd name="T44" fmla="*/ 30 w 60"/>
                <a:gd name="T45" fmla="*/ 194 h 27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0" h="270">
                  <a:moveTo>
                    <a:pt x="59" y="269"/>
                  </a:moveTo>
                  <a:lnTo>
                    <a:pt x="43" y="237"/>
                  </a:lnTo>
                  <a:lnTo>
                    <a:pt x="31" y="207"/>
                  </a:lnTo>
                  <a:lnTo>
                    <a:pt x="22" y="176"/>
                  </a:lnTo>
                  <a:lnTo>
                    <a:pt x="15" y="144"/>
                  </a:lnTo>
                  <a:lnTo>
                    <a:pt x="10" y="115"/>
                  </a:lnTo>
                  <a:lnTo>
                    <a:pt x="6" y="87"/>
                  </a:lnTo>
                  <a:lnTo>
                    <a:pt x="4" y="62"/>
                  </a:lnTo>
                  <a:lnTo>
                    <a:pt x="4" y="37"/>
                  </a:lnTo>
                  <a:lnTo>
                    <a:pt x="4" y="16"/>
                  </a:lnTo>
                  <a:lnTo>
                    <a:pt x="4" y="0"/>
                  </a:lnTo>
                  <a:lnTo>
                    <a:pt x="2" y="16"/>
                  </a:lnTo>
                  <a:lnTo>
                    <a:pt x="2" y="37"/>
                  </a:lnTo>
                  <a:lnTo>
                    <a:pt x="0" y="61"/>
                  </a:lnTo>
                  <a:lnTo>
                    <a:pt x="0" y="85"/>
                  </a:lnTo>
                  <a:lnTo>
                    <a:pt x="2" y="113"/>
                  </a:lnTo>
                  <a:lnTo>
                    <a:pt x="6" y="142"/>
                  </a:lnTo>
                  <a:lnTo>
                    <a:pt x="10" y="174"/>
                  </a:lnTo>
                  <a:lnTo>
                    <a:pt x="18" y="204"/>
                  </a:lnTo>
                  <a:lnTo>
                    <a:pt x="29" y="234"/>
                  </a:lnTo>
                  <a:lnTo>
                    <a:pt x="43" y="264"/>
                  </a:lnTo>
                  <a:lnTo>
                    <a:pt x="59" y="26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9" name="Freeform 246"/>
            <p:cNvSpPr>
              <a:spLocks/>
            </p:cNvSpPr>
            <p:nvPr/>
          </p:nvSpPr>
          <p:spPr bwMode="auto">
            <a:xfrm>
              <a:off x="1930" y="2391"/>
              <a:ext cx="375" cy="403"/>
            </a:xfrm>
            <a:custGeom>
              <a:avLst/>
              <a:gdLst>
                <a:gd name="T0" fmla="*/ 302 w 374"/>
                <a:gd name="T1" fmla="*/ 309 h 403"/>
                <a:gd name="T2" fmla="*/ 287 w 374"/>
                <a:gd name="T3" fmla="*/ 298 h 403"/>
                <a:gd name="T4" fmla="*/ 273 w 374"/>
                <a:gd name="T5" fmla="*/ 287 h 403"/>
                <a:gd name="T6" fmla="*/ 180 w 374"/>
                <a:gd name="T7" fmla="*/ 275 h 403"/>
                <a:gd name="T8" fmla="*/ 163 w 374"/>
                <a:gd name="T9" fmla="*/ 264 h 403"/>
                <a:gd name="T10" fmla="*/ 147 w 374"/>
                <a:gd name="T11" fmla="*/ 250 h 403"/>
                <a:gd name="T12" fmla="*/ 128 w 374"/>
                <a:gd name="T13" fmla="*/ 238 h 403"/>
                <a:gd name="T14" fmla="*/ 111 w 374"/>
                <a:gd name="T15" fmla="*/ 222 h 403"/>
                <a:gd name="T16" fmla="*/ 96 w 374"/>
                <a:gd name="T17" fmla="*/ 208 h 403"/>
                <a:gd name="T18" fmla="*/ 79 w 374"/>
                <a:gd name="T19" fmla="*/ 191 h 403"/>
                <a:gd name="T20" fmla="*/ 67 w 374"/>
                <a:gd name="T21" fmla="*/ 174 h 403"/>
                <a:gd name="T22" fmla="*/ 67 w 374"/>
                <a:gd name="T23" fmla="*/ 174 h 403"/>
                <a:gd name="T24" fmla="*/ 56 w 374"/>
                <a:gd name="T25" fmla="*/ 158 h 403"/>
                <a:gd name="T26" fmla="*/ 46 w 374"/>
                <a:gd name="T27" fmla="*/ 139 h 403"/>
                <a:gd name="T28" fmla="*/ 35 w 374"/>
                <a:gd name="T29" fmla="*/ 121 h 403"/>
                <a:gd name="T30" fmla="*/ 27 w 374"/>
                <a:gd name="T31" fmla="*/ 103 h 403"/>
                <a:gd name="T32" fmla="*/ 18 w 374"/>
                <a:gd name="T33" fmla="*/ 84 h 403"/>
                <a:gd name="T34" fmla="*/ 12 w 374"/>
                <a:gd name="T35" fmla="*/ 65 h 403"/>
                <a:gd name="T36" fmla="*/ 7 w 374"/>
                <a:gd name="T37" fmla="*/ 48 h 403"/>
                <a:gd name="T38" fmla="*/ 3 w 374"/>
                <a:gd name="T39" fmla="*/ 31 h 403"/>
                <a:gd name="T40" fmla="*/ 2 w 374"/>
                <a:gd name="T41" fmla="*/ 15 h 403"/>
                <a:gd name="T42" fmla="*/ 0 w 374"/>
                <a:gd name="T43" fmla="*/ 0 h 403"/>
                <a:gd name="T44" fmla="*/ 0 w 374"/>
                <a:gd name="T45" fmla="*/ 0 h 403"/>
                <a:gd name="T46" fmla="*/ 3 w 374"/>
                <a:gd name="T47" fmla="*/ 2 h 403"/>
                <a:gd name="T48" fmla="*/ 14 w 374"/>
                <a:gd name="T49" fmla="*/ 6 h 403"/>
                <a:gd name="T50" fmla="*/ 28 w 374"/>
                <a:gd name="T51" fmla="*/ 13 h 403"/>
                <a:gd name="T52" fmla="*/ 50 w 374"/>
                <a:gd name="T53" fmla="*/ 20 h 403"/>
                <a:gd name="T54" fmla="*/ 71 w 374"/>
                <a:gd name="T55" fmla="*/ 34 h 403"/>
                <a:gd name="T56" fmla="*/ 96 w 374"/>
                <a:gd name="T57" fmla="*/ 46 h 403"/>
                <a:gd name="T58" fmla="*/ 119 w 374"/>
                <a:gd name="T59" fmla="*/ 61 h 403"/>
                <a:gd name="T60" fmla="*/ 143 w 374"/>
                <a:gd name="T61" fmla="*/ 77 h 403"/>
                <a:gd name="T62" fmla="*/ 161 w 374"/>
                <a:gd name="T63" fmla="*/ 94 h 403"/>
                <a:gd name="T64" fmla="*/ 179 w 374"/>
                <a:gd name="T65" fmla="*/ 112 h 403"/>
                <a:gd name="T66" fmla="*/ 179 w 374"/>
                <a:gd name="T67" fmla="*/ 112 h 403"/>
                <a:gd name="T68" fmla="*/ 270 w 374"/>
                <a:gd name="T69" fmla="*/ 132 h 403"/>
                <a:gd name="T70" fmla="*/ 289 w 374"/>
                <a:gd name="T71" fmla="*/ 158 h 403"/>
                <a:gd name="T72" fmla="*/ 310 w 374"/>
                <a:gd name="T73" fmla="*/ 190 h 403"/>
                <a:gd name="T74" fmla="*/ 333 w 374"/>
                <a:gd name="T75" fmla="*/ 220 h 403"/>
                <a:gd name="T76" fmla="*/ 356 w 374"/>
                <a:gd name="T77" fmla="*/ 257 h 403"/>
                <a:gd name="T78" fmla="*/ 379 w 374"/>
                <a:gd name="T79" fmla="*/ 289 h 403"/>
                <a:gd name="T80" fmla="*/ 401 w 374"/>
                <a:gd name="T81" fmla="*/ 324 h 403"/>
                <a:gd name="T82" fmla="*/ 420 w 374"/>
                <a:gd name="T83" fmla="*/ 353 h 403"/>
                <a:gd name="T84" fmla="*/ 434 w 374"/>
                <a:gd name="T85" fmla="*/ 381 h 403"/>
                <a:gd name="T86" fmla="*/ 448 w 374"/>
                <a:gd name="T87" fmla="*/ 402 h 403"/>
                <a:gd name="T88" fmla="*/ 302 w 374"/>
                <a:gd name="T89" fmla="*/ 309 h 40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74" h="403">
                  <a:moveTo>
                    <a:pt x="227" y="309"/>
                  </a:moveTo>
                  <a:lnTo>
                    <a:pt x="212" y="298"/>
                  </a:lnTo>
                  <a:lnTo>
                    <a:pt x="198" y="287"/>
                  </a:lnTo>
                  <a:lnTo>
                    <a:pt x="180" y="275"/>
                  </a:lnTo>
                  <a:lnTo>
                    <a:pt x="163" y="264"/>
                  </a:lnTo>
                  <a:lnTo>
                    <a:pt x="147" y="250"/>
                  </a:lnTo>
                  <a:lnTo>
                    <a:pt x="128" y="238"/>
                  </a:lnTo>
                  <a:lnTo>
                    <a:pt x="111" y="222"/>
                  </a:lnTo>
                  <a:lnTo>
                    <a:pt x="96" y="208"/>
                  </a:lnTo>
                  <a:lnTo>
                    <a:pt x="79" y="191"/>
                  </a:lnTo>
                  <a:lnTo>
                    <a:pt x="67" y="174"/>
                  </a:lnTo>
                  <a:lnTo>
                    <a:pt x="56" y="158"/>
                  </a:lnTo>
                  <a:lnTo>
                    <a:pt x="46" y="139"/>
                  </a:lnTo>
                  <a:lnTo>
                    <a:pt x="35" y="121"/>
                  </a:lnTo>
                  <a:lnTo>
                    <a:pt x="27" y="103"/>
                  </a:lnTo>
                  <a:lnTo>
                    <a:pt x="18" y="84"/>
                  </a:lnTo>
                  <a:lnTo>
                    <a:pt x="12" y="65"/>
                  </a:lnTo>
                  <a:lnTo>
                    <a:pt x="7" y="48"/>
                  </a:lnTo>
                  <a:lnTo>
                    <a:pt x="3" y="31"/>
                  </a:lnTo>
                  <a:lnTo>
                    <a:pt x="2" y="15"/>
                  </a:lnTo>
                  <a:lnTo>
                    <a:pt x="0" y="0"/>
                  </a:lnTo>
                  <a:lnTo>
                    <a:pt x="3" y="2"/>
                  </a:lnTo>
                  <a:lnTo>
                    <a:pt x="14" y="6"/>
                  </a:lnTo>
                  <a:lnTo>
                    <a:pt x="28" y="13"/>
                  </a:lnTo>
                  <a:lnTo>
                    <a:pt x="50" y="20"/>
                  </a:lnTo>
                  <a:lnTo>
                    <a:pt x="71" y="34"/>
                  </a:lnTo>
                  <a:lnTo>
                    <a:pt x="96" y="46"/>
                  </a:lnTo>
                  <a:lnTo>
                    <a:pt x="119" y="61"/>
                  </a:lnTo>
                  <a:lnTo>
                    <a:pt x="143" y="77"/>
                  </a:lnTo>
                  <a:lnTo>
                    <a:pt x="161" y="94"/>
                  </a:lnTo>
                  <a:lnTo>
                    <a:pt x="179" y="112"/>
                  </a:lnTo>
                  <a:lnTo>
                    <a:pt x="195" y="132"/>
                  </a:lnTo>
                  <a:lnTo>
                    <a:pt x="214" y="158"/>
                  </a:lnTo>
                  <a:lnTo>
                    <a:pt x="235" y="190"/>
                  </a:lnTo>
                  <a:lnTo>
                    <a:pt x="258" y="220"/>
                  </a:lnTo>
                  <a:lnTo>
                    <a:pt x="281" y="257"/>
                  </a:lnTo>
                  <a:lnTo>
                    <a:pt x="304" y="289"/>
                  </a:lnTo>
                  <a:lnTo>
                    <a:pt x="326" y="324"/>
                  </a:lnTo>
                  <a:lnTo>
                    <a:pt x="345" y="353"/>
                  </a:lnTo>
                  <a:lnTo>
                    <a:pt x="359" y="381"/>
                  </a:lnTo>
                  <a:lnTo>
                    <a:pt x="373" y="402"/>
                  </a:lnTo>
                  <a:lnTo>
                    <a:pt x="227" y="30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" name="Freeform 247"/>
            <p:cNvSpPr>
              <a:spLocks/>
            </p:cNvSpPr>
            <p:nvPr/>
          </p:nvSpPr>
          <p:spPr bwMode="auto">
            <a:xfrm>
              <a:off x="1930" y="2391"/>
              <a:ext cx="375" cy="403"/>
            </a:xfrm>
            <a:custGeom>
              <a:avLst/>
              <a:gdLst>
                <a:gd name="T0" fmla="*/ 302 w 374"/>
                <a:gd name="T1" fmla="*/ 309 h 403"/>
                <a:gd name="T2" fmla="*/ 287 w 374"/>
                <a:gd name="T3" fmla="*/ 298 h 403"/>
                <a:gd name="T4" fmla="*/ 273 w 374"/>
                <a:gd name="T5" fmla="*/ 287 h 403"/>
                <a:gd name="T6" fmla="*/ 180 w 374"/>
                <a:gd name="T7" fmla="*/ 275 h 403"/>
                <a:gd name="T8" fmla="*/ 163 w 374"/>
                <a:gd name="T9" fmla="*/ 264 h 403"/>
                <a:gd name="T10" fmla="*/ 147 w 374"/>
                <a:gd name="T11" fmla="*/ 250 h 403"/>
                <a:gd name="T12" fmla="*/ 128 w 374"/>
                <a:gd name="T13" fmla="*/ 238 h 403"/>
                <a:gd name="T14" fmla="*/ 111 w 374"/>
                <a:gd name="T15" fmla="*/ 222 h 403"/>
                <a:gd name="T16" fmla="*/ 96 w 374"/>
                <a:gd name="T17" fmla="*/ 208 h 403"/>
                <a:gd name="T18" fmla="*/ 79 w 374"/>
                <a:gd name="T19" fmla="*/ 191 h 403"/>
                <a:gd name="T20" fmla="*/ 67 w 374"/>
                <a:gd name="T21" fmla="*/ 174 h 403"/>
                <a:gd name="T22" fmla="*/ 67 w 374"/>
                <a:gd name="T23" fmla="*/ 174 h 403"/>
                <a:gd name="T24" fmla="*/ 56 w 374"/>
                <a:gd name="T25" fmla="*/ 158 h 403"/>
                <a:gd name="T26" fmla="*/ 46 w 374"/>
                <a:gd name="T27" fmla="*/ 139 h 403"/>
                <a:gd name="T28" fmla="*/ 35 w 374"/>
                <a:gd name="T29" fmla="*/ 121 h 403"/>
                <a:gd name="T30" fmla="*/ 27 w 374"/>
                <a:gd name="T31" fmla="*/ 103 h 403"/>
                <a:gd name="T32" fmla="*/ 18 w 374"/>
                <a:gd name="T33" fmla="*/ 84 h 403"/>
                <a:gd name="T34" fmla="*/ 12 w 374"/>
                <a:gd name="T35" fmla="*/ 65 h 403"/>
                <a:gd name="T36" fmla="*/ 7 w 374"/>
                <a:gd name="T37" fmla="*/ 48 h 403"/>
                <a:gd name="T38" fmla="*/ 3 w 374"/>
                <a:gd name="T39" fmla="*/ 31 h 403"/>
                <a:gd name="T40" fmla="*/ 2 w 374"/>
                <a:gd name="T41" fmla="*/ 15 h 403"/>
                <a:gd name="T42" fmla="*/ 0 w 374"/>
                <a:gd name="T43" fmla="*/ 0 h 403"/>
                <a:gd name="T44" fmla="*/ 0 w 374"/>
                <a:gd name="T45" fmla="*/ 0 h 403"/>
                <a:gd name="T46" fmla="*/ 3 w 374"/>
                <a:gd name="T47" fmla="*/ 2 h 403"/>
                <a:gd name="T48" fmla="*/ 14 w 374"/>
                <a:gd name="T49" fmla="*/ 6 h 403"/>
                <a:gd name="T50" fmla="*/ 28 w 374"/>
                <a:gd name="T51" fmla="*/ 13 h 403"/>
                <a:gd name="T52" fmla="*/ 50 w 374"/>
                <a:gd name="T53" fmla="*/ 20 h 403"/>
                <a:gd name="T54" fmla="*/ 71 w 374"/>
                <a:gd name="T55" fmla="*/ 34 h 403"/>
                <a:gd name="T56" fmla="*/ 96 w 374"/>
                <a:gd name="T57" fmla="*/ 46 h 403"/>
                <a:gd name="T58" fmla="*/ 119 w 374"/>
                <a:gd name="T59" fmla="*/ 61 h 403"/>
                <a:gd name="T60" fmla="*/ 143 w 374"/>
                <a:gd name="T61" fmla="*/ 77 h 403"/>
                <a:gd name="T62" fmla="*/ 161 w 374"/>
                <a:gd name="T63" fmla="*/ 94 h 403"/>
                <a:gd name="T64" fmla="*/ 179 w 374"/>
                <a:gd name="T65" fmla="*/ 112 h 403"/>
                <a:gd name="T66" fmla="*/ 179 w 374"/>
                <a:gd name="T67" fmla="*/ 112 h 403"/>
                <a:gd name="T68" fmla="*/ 270 w 374"/>
                <a:gd name="T69" fmla="*/ 132 h 403"/>
                <a:gd name="T70" fmla="*/ 289 w 374"/>
                <a:gd name="T71" fmla="*/ 158 h 403"/>
                <a:gd name="T72" fmla="*/ 310 w 374"/>
                <a:gd name="T73" fmla="*/ 190 h 403"/>
                <a:gd name="T74" fmla="*/ 333 w 374"/>
                <a:gd name="T75" fmla="*/ 220 h 403"/>
                <a:gd name="T76" fmla="*/ 356 w 374"/>
                <a:gd name="T77" fmla="*/ 257 h 403"/>
                <a:gd name="T78" fmla="*/ 379 w 374"/>
                <a:gd name="T79" fmla="*/ 289 h 403"/>
                <a:gd name="T80" fmla="*/ 401 w 374"/>
                <a:gd name="T81" fmla="*/ 324 h 403"/>
                <a:gd name="T82" fmla="*/ 420 w 374"/>
                <a:gd name="T83" fmla="*/ 353 h 403"/>
                <a:gd name="T84" fmla="*/ 434 w 374"/>
                <a:gd name="T85" fmla="*/ 381 h 403"/>
                <a:gd name="T86" fmla="*/ 448 w 374"/>
                <a:gd name="T87" fmla="*/ 402 h 40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74" h="403">
                  <a:moveTo>
                    <a:pt x="227" y="309"/>
                  </a:moveTo>
                  <a:lnTo>
                    <a:pt x="212" y="298"/>
                  </a:lnTo>
                  <a:lnTo>
                    <a:pt x="198" y="287"/>
                  </a:lnTo>
                  <a:lnTo>
                    <a:pt x="180" y="275"/>
                  </a:lnTo>
                  <a:lnTo>
                    <a:pt x="163" y="264"/>
                  </a:lnTo>
                  <a:lnTo>
                    <a:pt x="147" y="250"/>
                  </a:lnTo>
                  <a:lnTo>
                    <a:pt x="128" y="238"/>
                  </a:lnTo>
                  <a:lnTo>
                    <a:pt x="111" y="222"/>
                  </a:lnTo>
                  <a:lnTo>
                    <a:pt x="96" y="208"/>
                  </a:lnTo>
                  <a:lnTo>
                    <a:pt x="79" y="191"/>
                  </a:lnTo>
                  <a:lnTo>
                    <a:pt x="67" y="174"/>
                  </a:lnTo>
                  <a:lnTo>
                    <a:pt x="56" y="158"/>
                  </a:lnTo>
                  <a:lnTo>
                    <a:pt x="46" y="139"/>
                  </a:lnTo>
                  <a:lnTo>
                    <a:pt x="35" y="121"/>
                  </a:lnTo>
                  <a:lnTo>
                    <a:pt x="27" y="103"/>
                  </a:lnTo>
                  <a:lnTo>
                    <a:pt x="18" y="84"/>
                  </a:lnTo>
                  <a:lnTo>
                    <a:pt x="12" y="65"/>
                  </a:lnTo>
                  <a:lnTo>
                    <a:pt x="7" y="48"/>
                  </a:lnTo>
                  <a:lnTo>
                    <a:pt x="3" y="31"/>
                  </a:lnTo>
                  <a:lnTo>
                    <a:pt x="2" y="15"/>
                  </a:lnTo>
                  <a:lnTo>
                    <a:pt x="0" y="0"/>
                  </a:lnTo>
                  <a:lnTo>
                    <a:pt x="3" y="2"/>
                  </a:lnTo>
                  <a:lnTo>
                    <a:pt x="14" y="6"/>
                  </a:lnTo>
                  <a:lnTo>
                    <a:pt x="28" y="13"/>
                  </a:lnTo>
                  <a:lnTo>
                    <a:pt x="50" y="20"/>
                  </a:lnTo>
                  <a:lnTo>
                    <a:pt x="71" y="34"/>
                  </a:lnTo>
                  <a:lnTo>
                    <a:pt x="96" y="46"/>
                  </a:lnTo>
                  <a:lnTo>
                    <a:pt x="119" y="61"/>
                  </a:lnTo>
                  <a:lnTo>
                    <a:pt x="143" y="77"/>
                  </a:lnTo>
                  <a:lnTo>
                    <a:pt x="161" y="94"/>
                  </a:lnTo>
                  <a:lnTo>
                    <a:pt x="179" y="112"/>
                  </a:lnTo>
                  <a:lnTo>
                    <a:pt x="195" y="132"/>
                  </a:lnTo>
                  <a:lnTo>
                    <a:pt x="214" y="158"/>
                  </a:lnTo>
                  <a:lnTo>
                    <a:pt x="235" y="190"/>
                  </a:lnTo>
                  <a:lnTo>
                    <a:pt x="258" y="220"/>
                  </a:lnTo>
                  <a:lnTo>
                    <a:pt x="281" y="257"/>
                  </a:lnTo>
                  <a:lnTo>
                    <a:pt x="304" y="289"/>
                  </a:lnTo>
                  <a:lnTo>
                    <a:pt x="326" y="324"/>
                  </a:lnTo>
                  <a:lnTo>
                    <a:pt x="345" y="353"/>
                  </a:lnTo>
                  <a:lnTo>
                    <a:pt x="359" y="381"/>
                  </a:lnTo>
                  <a:lnTo>
                    <a:pt x="373" y="40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1" name="Freeform 248"/>
            <p:cNvSpPr>
              <a:spLocks/>
            </p:cNvSpPr>
            <p:nvPr/>
          </p:nvSpPr>
          <p:spPr bwMode="auto">
            <a:xfrm>
              <a:off x="2022" y="2491"/>
              <a:ext cx="206" cy="226"/>
            </a:xfrm>
            <a:custGeom>
              <a:avLst/>
              <a:gdLst>
                <a:gd name="T0" fmla="*/ 279 w 205"/>
                <a:gd name="T1" fmla="*/ 294 h 225"/>
                <a:gd name="T2" fmla="*/ 266 w 205"/>
                <a:gd name="T3" fmla="*/ 278 h 225"/>
                <a:gd name="T4" fmla="*/ 243 w 205"/>
                <a:gd name="T5" fmla="*/ 252 h 225"/>
                <a:gd name="T6" fmla="*/ 218 w 205"/>
                <a:gd name="T7" fmla="*/ 222 h 225"/>
                <a:gd name="T8" fmla="*/ 186 w 205"/>
                <a:gd name="T9" fmla="*/ 190 h 225"/>
                <a:gd name="T10" fmla="*/ 82 w 205"/>
                <a:gd name="T11" fmla="*/ 84 h 225"/>
                <a:gd name="T12" fmla="*/ 52 w 205"/>
                <a:gd name="T13" fmla="*/ 52 h 225"/>
                <a:gd name="T14" fmla="*/ 29 w 205"/>
                <a:gd name="T15" fmla="*/ 27 h 225"/>
                <a:gd name="T16" fmla="*/ 10 w 205"/>
                <a:gd name="T17" fmla="*/ 11 h 225"/>
                <a:gd name="T18" fmla="*/ 0 w 205"/>
                <a:gd name="T19" fmla="*/ 0 h 225"/>
                <a:gd name="T20" fmla="*/ 2 w 205"/>
                <a:gd name="T21" fmla="*/ 4 h 225"/>
                <a:gd name="T22" fmla="*/ 2 w 205"/>
                <a:gd name="T23" fmla="*/ 4 h 225"/>
                <a:gd name="T24" fmla="*/ 13 w 205"/>
                <a:gd name="T25" fmla="*/ 16 h 225"/>
                <a:gd name="T26" fmla="*/ 29 w 205"/>
                <a:gd name="T27" fmla="*/ 36 h 225"/>
                <a:gd name="T28" fmla="*/ 49 w 205"/>
                <a:gd name="T29" fmla="*/ 59 h 225"/>
                <a:gd name="T30" fmla="*/ 72 w 205"/>
                <a:gd name="T31" fmla="*/ 84 h 225"/>
                <a:gd name="T32" fmla="*/ 97 w 205"/>
                <a:gd name="T33" fmla="*/ 111 h 225"/>
                <a:gd name="T34" fmla="*/ 195 w 205"/>
                <a:gd name="T35" fmla="*/ 211 h 225"/>
                <a:gd name="T36" fmla="*/ 218 w 205"/>
                <a:gd name="T37" fmla="*/ 237 h 225"/>
                <a:gd name="T38" fmla="*/ 239 w 205"/>
                <a:gd name="T39" fmla="*/ 262 h 225"/>
                <a:gd name="T40" fmla="*/ 255 w 205"/>
                <a:gd name="T41" fmla="*/ 282 h 225"/>
                <a:gd name="T42" fmla="*/ 269 w 205"/>
                <a:gd name="T43" fmla="*/ 299 h 225"/>
                <a:gd name="T44" fmla="*/ 279 w 205"/>
                <a:gd name="T45" fmla="*/ 294 h 22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5" h="225">
                  <a:moveTo>
                    <a:pt x="204" y="219"/>
                  </a:moveTo>
                  <a:lnTo>
                    <a:pt x="191" y="203"/>
                  </a:lnTo>
                  <a:lnTo>
                    <a:pt x="168" y="177"/>
                  </a:lnTo>
                  <a:lnTo>
                    <a:pt x="143" y="147"/>
                  </a:lnTo>
                  <a:lnTo>
                    <a:pt x="111" y="115"/>
                  </a:lnTo>
                  <a:lnTo>
                    <a:pt x="82" y="84"/>
                  </a:lnTo>
                  <a:lnTo>
                    <a:pt x="52" y="52"/>
                  </a:lnTo>
                  <a:lnTo>
                    <a:pt x="29" y="27"/>
                  </a:lnTo>
                  <a:lnTo>
                    <a:pt x="10" y="11"/>
                  </a:lnTo>
                  <a:lnTo>
                    <a:pt x="0" y="0"/>
                  </a:lnTo>
                  <a:lnTo>
                    <a:pt x="2" y="4"/>
                  </a:lnTo>
                  <a:lnTo>
                    <a:pt x="13" y="16"/>
                  </a:lnTo>
                  <a:lnTo>
                    <a:pt x="29" y="36"/>
                  </a:lnTo>
                  <a:lnTo>
                    <a:pt x="49" y="59"/>
                  </a:lnTo>
                  <a:lnTo>
                    <a:pt x="72" y="84"/>
                  </a:lnTo>
                  <a:lnTo>
                    <a:pt x="97" y="111"/>
                  </a:lnTo>
                  <a:lnTo>
                    <a:pt x="120" y="136"/>
                  </a:lnTo>
                  <a:lnTo>
                    <a:pt x="143" y="162"/>
                  </a:lnTo>
                  <a:lnTo>
                    <a:pt x="164" y="187"/>
                  </a:lnTo>
                  <a:lnTo>
                    <a:pt x="180" y="207"/>
                  </a:lnTo>
                  <a:lnTo>
                    <a:pt x="194" y="224"/>
                  </a:lnTo>
                  <a:lnTo>
                    <a:pt x="204" y="21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Freeform 249"/>
            <p:cNvSpPr>
              <a:spLocks/>
            </p:cNvSpPr>
            <p:nvPr/>
          </p:nvSpPr>
          <p:spPr bwMode="auto">
            <a:xfrm>
              <a:off x="1991" y="2621"/>
              <a:ext cx="414" cy="278"/>
            </a:xfrm>
            <a:custGeom>
              <a:avLst/>
              <a:gdLst>
                <a:gd name="T0" fmla="*/ 413 w 414"/>
                <a:gd name="T1" fmla="*/ 302 h 277"/>
                <a:gd name="T2" fmla="*/ 395 w 414"/>
                <a:gd name="T3" fmla="*/ 285 h 277"/>
                <a:gd name="T4" fmla="*/ 374 w 414"/>
                <a:gd name="T5" fmla="*/ 266 h 277"/>
                <a:gd name="T6" fmla="*/ 353 w 414"/>
                <a:gd name="T7" fmla="*/ 247 h 277"/>
                <a:gd name="T8" fmla="*/ 328 w 414"/>
                <a:gd name="T9" fmla="*/ 228 h 277"/>
                <a:gd name="T10" fmla="*/ 305 w 414"/>
                <a:gd name="T11" fmla="*/ 134 h 277"/>
                <a:gd name="T12" fmla="*/ 282 w 414"/>
                <a:gd name="T13" fmla="*/ 115 h 277"/>
                <a:gd name="T14" fmla="*/ 259 w 414"/>
                <a:gd name="T15" fmla="*/ 98 h 277"/>
                <a:gd name="T16" fmla="*/ 238 w 414"/>
                <a:gd name="T17" fmla="*/ 82 h 277"/>
                <a:gd name="T18" fmla="*/ 218 w 414"/>
                <a:gd name="T19" fmla="*/ 69 h 277"/>
                <a:gd name="T20" fmla="*/ 204 w 414"/>
                <a:gd name="T21" fmla="*/ 57 h 277"/>
                <a:gd name="T22" fmla="*/ 204 w 414"/>
                <a:gd name="T23" fmla="*/ 57 h 277"/>
                <a:gd name="T24" fmla="*/ 190 w 414"/>
                <a:gd name="T25" fmla="*/ 46 h 277"/>
                <a:gd name="T26" fmla="*/ 170 w 414"/>
                <a:gd name="T27" fmla="*/ 37 h 277"/>
                <a:gd name="T28" fmla="*/ 147 w 414"/>
                <a:gd name="T29" fmla="*/ 29 h 277"/>
                <a:gd name="T30" fmla="*/ 126 w 414"/>
                <a:gd name="T31" fmla="*/ 23 h 277"/>
                <a:gd name="T32" fmla="*/ 101 w 414"/>
                <a:gd name="T33" fmla="*/ 16 h 277"/>
                <a:gd name="T34" fmla="*/ 77 w 414"/>
                <a:gd name="T35" fmla="*/ 9 h 277"/>
                <a:gd name="T36" fmla="*/ 54 w 414"/>
                <a:gd name="T37" fmla="*/ 6 h 277"/>
                <a:gd name="T38" fmla="*/ 34 w 414"/>
                <a:gd name="T39" fmla="*/ 4 h 277"/>
                <a:gd name="T40" fmla="*/ 15 w 414"/>
                <a:gd name="T41" fmla="*/ 2 h 277"/>
                <a:gd name="T42" fmla="*/ 0 w 414"/>
                <a:gd name="T43" fmla="*/ 0 h 277"/>
                <a:gd name="T44" fmla="*/ 0 w 414"/>
                <a:gd name="T45" fmla="*/ 0 h 277"/>
                <a:gd name="T46" fmla="*/ 2 w 414"/>
                <a:gd name="T47" fmla="*/ 4 h 277"/>
                <a:gd name="T48" fmla="*/ 4 w 414"/>
                <a:gd name="T49" fmla="*/ 8 h 277"/>
                <a:gd name="T50" fmla="*/ 10 w 414"/>
                <a:gd name="T51" fmla="*/ 16 h 277"/>
                <a:gd name="T52" fmla="*/ 18 w 414"/>
                <a:gd name="T53" fmla="*/ 29 h 277"/>
                <a:gd name="T54" fmla="*/ 29 w 414"/>
                <a:gd name="T55" fmla="*/ 41 h 277"/>
                <a:gd name="T56" fmla="*/ 40 w 414"/>
                <a:gd name="T57" fmla="*/ 58 h 277"/>
                <a:gd name="T58" fmla="*/ 50 w 414"/>
                <a:gd name="T59" fmla="*/ 73 h 277"/>
                <a:gd name="T60" fmla="*/ 63 w 414"/>
                <a:gd name="T61" fmla="*/ 90 h 277"/>
                <a:gd name="T62" fmla="*/ 75 w 414"/>
                <a:gd name="T63" fmla="*/ 106 h 277"/>
                <a:gd name="T64" fmla="*/ 88 w 414"/>
                <a:gd name="T65" fmla="*/ 124 h 277"/>
                <a:gd name="T66" fmla="*/ 88 w 414"/>
                <a:gd name="T67" fmla="*/ 124 h 277"/>
                <a:gd name="T68" fmla="*/ 101 w 414"/>
                <a:gd name="T69" fmla="*/ 215 h 277"/>
                <a:gd name="T70" fmla="*/ 116 w 414"/>
                <a:gd name="T71" fmla="*/ 232 h 277"/>
                <a:gd name="T72" fmla="*/ 132 w 414"/>
                <a:gd name="T73" fmla="*/ 249 h 277"/>
                <a:gd name="T74" fmla="*/ 149 w 414"/>
                <a:gd name="T75" fmla="*/ 266 h 277"/>
                <a:gd name="T76" fmla="*/ 168 w 414"/>
                <a:gd name="T77" fmla="*/ 282 h 277"/>
                <a:gd name="T78" fmla="*/ 187 w 414"/>
                <a:gd name="T79" fmla="*/ 300 h 277"/>
                <a:gd name="T80" fmla="*/ 206 w 414"/>
                <a:gd name="T81" fmla="*/ 314 h 277"/>
                <a:gd name="T82" fmla="*/ 227 w 414"/>
                <a:gd name="T83" fmla="*/ 329 h 277"/>
                <a:gd name="T84" fmla="*/ 248 w 414"/>
                <a:gd name="T85" fmla="*/ 342 h 277"/>
                <a:gd name="T86" fmla="*/ 271 w 414"/>
                <a:gd name="T87" fmla="*/ 351 h 277"/>
                <a:gd name="T88" fmla="*/ 413 w 414"/>
                <a:gd name="T89" fmla="*/ 302 h 2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14" h="277">
                  <a:moveTo>
                    <a:pt x="413" y="227"/>
                  </a:moveTo>
                  <a:lnTo>
                    <a:pt x="395" y="210"/>
                  </a:lnTo>
                  <a:lnTo>
                    <a:pt x="374" y="191"/>
                  </a:lnTo>
                  <a:lnTo>
                    <a:pt x="353" y="172"/>
                  </a:lnTo>
                  <a:lnTo>
                    <a:pt x="328" y="153"/>
                  </a:lnTo>
                  <a:lnTo>
                    <a:pt x="305" y="134"/>
                  </a:lnTo>
                  <a:lnTo>
                    <a:pt x="282" y="115"/>
                  </a:lnTo>
                  <a:lnTo>
                    <a:pt x="259" y="98"/>
                  </a:lnTo>
                  <a:lnTo>
                    <a:pt x="238" y="82"/>
                  </a:lnTo>
                  <a:lnTo>
                    <a:pt x="218" y="69"/>
                  </a:lnTo>
                  <a:lnTo>
                    <a:pt x="204" y="57"/>
                  </a:lnTo>
                  <a:lnTo>
                    <a:pt x="190" y="46"/>
                  </a:lnTo>
                  <a:lnTo>
                    <a:pt x="170" y="37"/>
                  </a:lnTo>
                  <a:lnTo>
                    <a:pt x="147" y="29"/>
                  </a:lnTo>
                  <a:lnTo>
                    <a:pt x="126" y="23"/>
                  </a:lnTo>
                  <a:lnTo>
                    <a:pt x="101" y="16"/>
                  </a:lnTo>
                  <a:lnTo>
                    <a:pt x="77" y="9"/>
                  </a:lnTo>
                  <a:lnTo>
                    <a:pt x="54" y="6"/>
                  </a:lnTo>
                  <a:lnTo>
                    <a:pt x="34" y="4"/>
                  </a:lnTo>
                  <a:lnTo>
                    <a:pt x="15" y="2"/>
                  </a:lnTo>
                  <a:lnTo>
                    <a:pt x="0" y="0"/>
                  </a:lnTo>
                  <a:lnTo>
                    <a:pt x="2" y="4"/>
                  </a:lnTo>
                  <a:lnTo>
                    <a:pt x="4" y="8"/>
                  </a:lnTo>
                  <a:lnTo>
                    <a:pt x="10" y="16"/>
                  </a:lnTo>
                  <a:lnTo>
                    <a:pt x="18" y="29"/>
                  </a:lnTo>
                  <a:lnTo>
                    <a:pt x="29" y="41"/>
                  </a:lnTo>
                  <a:lnTo>
                    <a:pt x="40" y="58"/>
                  </a:lnTo>
                  <a:lnTo>
                    <a:pt x="50" y="73"/>
                  </a:lnTo>
                  <a:lnTo>
                    <a:pt x="63" y="90"/>
                  </a:lnTo>
                  <a:lnTo>
                    <a:pt x="75" y="106"/>
                  </a:lnTo>
                  <a:lnTo>
                    <a:pt x="88" y="124"/>
                  </a:lnTo>
                  <a:lnTo>
                    <a:pt x="101" y="140"/>
                  </a:lnTo>
                  <a:lnTo>
                    <a:pt x="116" y="157"/>
                  </a:lnTo>
                  <a:lnTo>
                    <a:pt x="132" y="174"/>
                  </a:lnTo>
                  <a:lnTo>
                    <a:pt x="149" y="191"/>
                  </a:lnTo>
                  <a:lnTo>
                    <a:pt x="168" y="207"/>
                  </a:lnTo>
                  <a:lnTo>
                    <a:pt x="187" y="225"/>
                  </a:lnTo>
                  <a:lnTo>
                    <a:pt x="206" y="239"/>
                  </a:lnTo>
                  <a:lnTo>
                    <a:pt x="227" y="254"/>
                  </a:lnTo>
                  <a:lnTo>
                    <a:pt x="248" y="267"/>
                  </a:lnTo>
                  <a:lnTo>
                    <a:pt x="271" y="276"/>
                  </a:lnTo>
                  <a:lnTo>
                    <a:pt x="413" y="22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Freeform 250"/>
            <p:cNvSpPr>
              <a:spLocks/>
            </p:cNvSpPr>
            <p:nvPr/>
          </p:nvSpPr>
          <p:spPr bwMode="auto">
            <a:xfrm>
              <a:off x="1991" y="2621"/>
              <a:ext cx="414" cy="278"/>
            </a:xfrm>
            <a:custGeom>
              <a:avLst/>
              <a:gdLst>
                <a:gd name="T0" fmla="*/ 413 w 414"/>
                <a:gd name="T1" fmla="*/ 302 h 277"/>
                <a:gd name="T2" fmla="*/ 395 w 414"/>
                <a:gd name="T3" fmla="*/ 285 h 277"/>
                <a:gd name="T4" fmla="*/ 374 w 414"/>
                <a:gd name="T5" fmla="*/ 266 h 277"/>
                <a:gd name="T6" fmla="*/ 353 w 414"/>
                <a:gd name="T7" fmla="*/ 247 h 277"/>
                <a:gd name="T8" fmla="*/ 328 w 414"/>
                <a:gd name="T9" fmla="*/ 228 h 277"/>
                <a:gd name="T10" fmla="*/ 305 w 414"/>
                <a:gd name="T11" fmla="*/ 134 h 277"/>
                <a:gd name="T12" fmla="*/ 282 w 414"/>
                <a:gd name="T13" fmla="*/ 115 h 277"/>
                <a:gd name="T14" fmla="*/ 259 w 414"/>
                <a:gd name="T15" fmla="*/ 98 h 277"/>
                <a:gd name="T16" fmla="*/ 238 w 414"/>
                <a:gd name="T17" fmla="*/ 82 h 277"/>
                <a:gd name="T18" fmla="*/ 218 w 414"/>
                <a:gd name="T19" fmla="*/ 69 h 277"/>
                <a:gd name="T20" fmla="*/ 204 w 414"/>
                <a:gd name="T21" fmla="*/ 57 h 277"/>
                <a:gd name="T22" fmla="*/ 204 w 414"/>
                <a:gd name="T23" fmla="*/ 57 h 277"/>
                <a:gd name="T24" fmla="*/ 190 w 414"/>
                <a:gd name="T25" fmla="*/ 46 h 277"/>
                <a:gd name="T26" fmla="*/ 170 w 414"/>
                <a:gd name="T27" fmla="*/ 37 h 277"/>
                <a:gd name="T28" fmla="*/ 147 w 414"/>
                <a:gd name="T29" fmla="*/ 29 h 277"/>
                <a:gd name="T30" fmla="*/ 126 w 414"/>
                <a:gd name="T31" fmla="*/ 23 h 277"/>
                <a:gd name="T32" fmla="*/ 101 w 414"/>
                <a:gd name="T33" fmla="*/ 16 h 277"/>
                <a:gd name="T34" fmla="*/ 77 w 414"/>
                <a:gd name="T35" fmla="*/ 9 h 277"/>
                <a:gd name="T36" fmla="*/ 54 w 414"/>
                <a:gd name="T37" fmla="*/ 6 h 277"/>
                <a:gd name="T38" fmla="*/ 34 w 414"/>
                <a:gd name="T39" fmla="*/ 4 h 277"/>
                <a:gd name="T40" fmla="*/ 15 w 414"/>
                <a:gd name="T41" fmla="*/ 2 h 277"/>
                <a:gd name="T42" fmla="*/ 0 w 414"/>
                <a:gd name="T43" fmla="*/ 0 h 277"/>
                <a:gd name="T44" fmla="*/ 0 w 414"/>
                <a:gd name="T45" fmla="*/ 0 h 277"/>
                <a:gd name="T46" fmla="*/ 2 w 414"/>
                <a:gd name="T47" fmla="*/ 4 h 277"/>
                <a:gd name="T48" fmla="*/ 4 w 414"/>
                <a:gd name="T49" fmla="*/ 8 h 277"/>
                <a:gd name="T50" fmla="*/ 10 w 414"/>
                <a:gd name="T51" fmla="*/ 16 h 277"/>
                <a:gd name="T52" fmla="*/ 18 w 414"/>
                <a:gd name="T53" fmla="*/ 29 h 277"/>
                <a:gd name="T54" fmla="*/ 29 w 414"/>
                <a:gd name="T55" fmla="*/ 41 h 277"/>
                <a:gd name="T56" fmla="*/ 40 w 414"/>
                <a:gd name="T57" fmla="*/ 58 h 277"/>
                <a:gd name="T58" fmla="*/ 50 w 414"/>
                <a:gd name="T59" fmla="*/ 73 h 277"/>
                <a:gd name="T60" fmla="*/ 63 w 414"/>
                <a:gd name="T61" fmla="*/ 90 h 277"/>
                <a:gd name="T62" fmla="*/ 75 w 414"/>
                <a:gd name="T63" fmla="*/ 106 h 277"/>
                <a:gd name="T64" fmla="*/ 88 w 414"/>
                <a:gd name="T65" fmla="*/ 124 h 277"/>
                <a:gd name="T66" fmla="*/ 88 w 414"/>
                <a:gd name="T67" fmla="*/ 124 h 277"/>
                <a:gd name="T68" fmla="*/ 101 w 414"/>
                <a:gd name="T69" fmla="*/ 215 h 277"/>
                <a:gd name="T70" fmla="*/ 116 w 414"/>
                <a:gd name="T71" fmla="*/ 232 h 277"/>
                <a:gd name="T72" fmla="*/ 132 w 414"/>
                <a:gd name="T73" fmla="*/ 249 h 277"/>
                <a:gd name="T74" fmla="*/ 149 w 414"/>
                <a:gd name="T75" fmla="*/ 266 h 277"/>
                <a:gd name="T76" fmla="*/ 168 w 414"/>
                <a:gd name="T77" fmla="*/ 282 h 277"/>
                <a:gd name="T78" fmla="*/ 187 w 414"/>
                <a:gd name="T79" fmla="*/ 300 h 277"/>
                <a:gd name="T80" fmla="*/ 206 w 414"/>
                <a:gd name="T81" fmla="*/ 314 h 277"/>
                <a:gd name="T82" fmla="*/ 227 w 414"/>
                <a:gd name="T83" fmla="*/ 329 h 277"/>
                <a:gd name="T84" fmla="*/ 248 w 414"/>
                <a:gd name="T85" fmla="*/ 342 h 277"/>
                <a:gd name="T86" fmla="*/ 271 w 414"/>
                <a:gd name="T87" fmla="*/ 351 h 2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414" h="277">
                  <a:moveTo>
                    <a:pt x="413" y="227"/>
                  </a:moveTo>
                  <a:lnTo>
                    <a:pt x="395" y="210"/>
                  </a:lnTo>
                  <a:lnTo>
                    <a:pt x="374" y="191"/>
                  </a:lnTo>
                  <a:lnTo>
                    <a:pt x="353" y="172"/>
                  </a:lnTo>
                  <a:lnTo>
                    <a:pt x="328" y="153"/>
                  </a:lnTo>
                  <a:lnTo>
                    <a:pt x="305" y="134"/>
                  </a:lnTo>
                  <a:lnTo>
                    <a:pt x="282" y="115"/>
                  </a:lnTo>
                  <a:lnTo>
                    <a:pt x="259" y="98"/>
                  </a:lnTo>
                  <a:lnTo>
                    <a:pt x="238" y="82"/>
                  </a:lnTo>
                  <a:lnTo>
                    <a:pt x="218" y="69"/>
                  </a:lnTo>
                  <a:lnTo>
                    <a:pt x="204" y="57"/>
                  </a:lnTo>
                  <a:lnTo>
                    <a:pt x="190" y="46"/>
                  </a:lnTo>
                  <a:lnTo>
                    <a:pt x="170" y="37"/>
                  </a:lnTo>
                  <a:lnTo>
                    <a:pt x="147" y="29"/>
                  </a:lnTo>
                  <a:lnTo>
                    <a:pt x="126" y="23"/>
                  </a:lnTo>
                  <a:lnTo>
                    <a:pt x="101" y="16"/>
                  </a:lnTo>
                  <a:lnTo>
                    <a:pt x="77" y="9"/>
                  </a:lnTo>
                  <a:lnTo>
                    <a:pt x="54" y="6"/>
                  </a:lnTo>
                  <a:lnTo>
                    <a:pt x="34" y="4"/>
                  </a:lnTo>
                  <a:lnTo>
                    <a:pt x="15" y="2"/>
                  </a:lnTo>
                  <a:lnTo>
                    <a:pt x="0" y="0"/>
                  </a:lnTo>
                  <a:lnTo>
                    <a:pt x="2" y="4"/>
                  </a:lnTo>
                  <a:lnTo>
                    <a:pt x="4" y="8"/>
                  </a:lnTo>
                  <a:lnTo>
                    <a:pt x="10" y="16"/>
                  </a:lnTo>
                  <a:lnTo>
                    <a:pt x="18" y="29"/>
                  </a:lnTo>
                  <a:lnTo>
                    <a:pt x="29" y="41"/>
                  </a:lnTo>
                  <a:lnTo>
                    <a:pt x="40" y="58"/>
                  </a:lnTo>
                  <a:lnTo>
                    <a:pt x="50" y="73"/>
                  </a:lnTo>
                  <a:lnTo>
                    <a:pt x="63" y="90"/>
                  </a:lnTo>
                  <a:lnTo>
                    <a:pt x="75" y="106"/>
                  </a:lnTo>
                  <a:lnTo>
                    <a:pt x="88" y="124"/>
                  </a:lnTo>
                  <a:lnTo>
                    <a:pt x="101" y="140"/>
                  </a:lnTo>
                  <a:lnTo>
                    <a:pt x="116" y="157"/>
                  </a:lnTo>
                  <a:lnTo>
                    <a:pt x="132" y="174"/>
                  </a:lnTo>
                  <a:lnTo>
                    <a:pt x="149" y="191"/>
                  </a:lnTo>
                  <a:lnTo>
                    <a:pt x="168" y="207"/>
                  </a:lnTo>
                  <a:lnTo>
                    <a:pt x="187" y="225"/>
                  </a:lnTo>
                  <a:lnTo>
                    <a:pt x="206" y="239"/>
                  </a:lnTo>
                  <a:lnTo>
                    <a:pt x="227" y="254"/>
                  </a:lnTo>
                  <a:lnTo>
                    <a:pt x="248" y="267"/>
                  </a:lnTo>
                  <a:lnTo>
                    <a:pt x="271" y="27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Freeform 251"/>
            <p:cNvSpPr>
              <a:spLocks/>
            </p:cNvSpPr>
            <p:nvPr/>
          </p:nvSpPr>
          <p:spPr bwMode="auto">
            <a:xfrm>
              <a:off x="2060" y="2667"/>
              <a:ext cx="260" cy="182"/>
            </a:xfrm>
            <a:custGeom>
              <a:avLst/>
              <a:gdLst>
                <a:gd name="T0" fmla="*/ 330 w 259"/>
                <a:gd name="T1" fmla="*/ 181 h 182"/>
                <a:gd name="T2" fmla="*/ 318 w 259"/>
                <a:gd name="T3" fmla="*/ 176 h 182"/>
                <a:gd name="T4" fmla="*/ 305 w 259"/>
                <a:gd name="T5" fmla="*/ 172 h 182"/>
                <a:gd name="T6" fmla="*/ 293 w 259"/>
                <a:gd name="T7" fmla="*/ 163 h 182"/>
                <a:gd name="T8" fmla="*/ 278 w 259"/>
                <a:gd name="T9" fmla="*/ 159 h 182"/>
                <a:gd name="T10" fmla="*/ 263 w 259"/>
                <a:gd name="T11" fmla="*/ 151 h 182"/>
                <a:gd name="T12" fmla="*/ 249 w 259"/>
                <a:gd name="T13" fmla="*/ 142 h 182"/>
                <a:gd name="T14" fmla="*/ 236 w 259"/>
                <a:gd name="T15" fmla="*/ 133 h 182"/>
                <a:gd name="T16" fmla="*/ 222 w 259"/>
                <a:gd name="T17" fmla="*/ 126 h 182"/>
                <a:gd name="T18" fmla="*/ 208 w 259"/>
                <a:gd name="T19" fmla="*/ 117 h 182"/>
                <a:gd name="T20" fmla="*/ 121 w 259"/>
                <a:gd name="T21" fmla="*/ 107 h 182"/>
                <a:gd name="T22" fmla="*/ 121 w 259"/>
                <a:gd name="T23" fmla="*/ 107 h 182"/>
                <a:gd name="T24" fmla="*/ 110 w 259"/>
                <a:gd name="T25" fmla="*/ 96 h 182"/>
                <a:gd name="T26" fmla="*/ 98 w 259"/>
                <a:gd name="T27" fmla="*/ 85 h 182"/>
                <a:gd name="T28" fmla="*/ 85 w 259"/>
                <a:gd name="T29" fmla="*/ 73 h 182"/>
                <a:gd name="T30" fmla="*/ 73 w 259"/>
                <a:gd name="T31" fmla="*/ 60 h 182"/>
                <a:gd name="T32" fmla="*/ 60 w 259"/>
                <a:gd name="T33" fmla="*/ 50 h 182"/>
                <a:gd name="T34" fmla="*/ 48 w 259"/>
                <a:gd name="T35" fmla="*/ 37 h 182"/>
                <a:gd name="T36" fmla="*/ 35 w 259"/>
                <a:gd name="T37" fmla="*/ 27 h 182"/>
                <a:gd name="T38" fmla="*/ 25 w 259"/>
                <a:gd name="T39" fmla="*/ 18 h 182"/>
                <a:gd name="T40" fmla="*/ 12 w 259"/>
                <a:gd name="T41" fmla="*/ 8 h 182"/>
                <a:gd name="T42" fmla="*/ 0 w 259"/>
                <a:gd name="T43" fmla="*/ 0 h 182"/>
                <a:gd name="T44" fmla="*/ 0 w 259"/>
                <a:gd name="T45" fmla="*/ 0 h 182"/>
                <a:gd name="T46" fmla="*/ 12 w 259"/>
                <a:gd name="T47" fmla="*/ 8 h 182"/>
                <a:gd name="T48" fmla="*/ 25 w 259"/>
                <a:gd name="T49" fmla="*/ 16 h 182"/>
                <a:gd name="T50" fmla="*/ 37 w 259"/>
                <a:gd name="T51" fmla="*/ 25 h 182"/>
                <a:gd name="T52" fmla="*/ 50 w 259"/>
                <a:gd name="T53" fmla="*/ 36 h 182"/>
                <a:gd name="T54" fmla="*/ 62 w 259"/>
                <a:gd name="T55" fmla="*/ 43 h 182"/>
                <a:gd name="T56" fmla="*/ 74 w 259"/>
                <a:gd name="T57" fmla="*/ 54 h 182"/>
                <a:gd name="T58" fmla="*/ 87 w 259"/>
                <a:gd name="T59" fmla="*/ 64 h 182"/>
                <a:gd name="T60" fmla="*/ 99 w 259"/>
                <a:gd name="T61" fmla="*/ 75 h 182"/>
                <a:gd name="T62" fmla="*/ 113 w 259"/>
                <a:gd name="T63" fmla="*/ 85 h 182"/>
                <a:gd name="T64" fmla="*/ 125 w 259"/>
                <a:gd name="T65" fmla="*/ 96 h 182"/>
                <a:gd name="T66" fmla="*/ 125 w 259"/>
                <a:gd name="T67" fmla="*/ 96 h 182"/>
                <a:gd name="T68" fmla="*/ 211 w 259"/>
                <a:gd name="T69" fmla="*/ 105 h 182"/>
                <a:gd name="T70" fmla="*/ 224 w 259"/>
                <a:gd name="T71" fmla="*/ 115 h 182"/>
                <a:gd name="T72" fmla="*/ 238 w 259"/>
                <a:gd name="T73" fmla="*/ 123 h 182"/>
                <a:gd name="T74" fmla="*/ 252 w 259"/>
                <a:gd name="T75" fmla="*/ 132 h 182"/>
                <a:gd name="T76" fmla="*/ 268 w 259"/>
                <a:gd name="T77" fmla="*/ 140 h 182"/>
                <a:gd name="T78" fmla="*/ 282 w 259"/>
                <a:gd name="T79" fmla="*/ 146 h 182"/>
                <a:gd name="T80" fmla="*/ 297 w 259"/>
                <a:gd name="T81" fmla="*/ 153 h 182"/>
                <a:gd name="T82" fmla="*/ 309 w 259"/>
                <a:gd name="T83" fmla="*/ 159 h 182"/>
                <a:gd name="T84" fmla="*/ 323 w 259"/>
                <a:gd name="T85" fmla="*/ 165 h 182"/>
                <a:gd name="T86" fmla="*/ 333 w 259"/>
                <a:gd name="T87" fmla="*/ 170 h 182"/>
                <a:gd name="T88" fmla="*/ 330 w 259"/>
                <a:gd name="T89" fmla="*/ 181 h 18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59" h="182">
                  <a:moveTo>
                    <a:pt x="255" y="181"/>
                  </a:moveTo>
                  <a:lnTo>
                    <a:pt x="243" y="176"/>
                  </a:lnTo>
                  <a:lnTo>
                    <a:pt x="230" y="172"/>
                  </a:lnTo>
                  <a:lnTo>
                    <a:pt x="218" y="163"/>
                  </a:lnTo>
                  <a:lnTo>
                    <a:pt x="203" y="159"/>
                  </a:lnTo>
                  <a:lnTo>
                    <a:pt x="188" y="151"/>
                  </a:lnTo>
                  <a:lnTo>
                    <a:pt x="174" y="142"/>
                  </a:lnTo>
                  <a:lnTo>
                    <a:pt x="161" y="133"/>
                  </a:lnTo>
                  <a:lnTo>
                    <a:pt x="147" y="126"/>
                  </a:lnTo>
                  <a:lnTo>
                    <a:pt x="133" y="117"/>
                  </a:lnTo>
                  <a:lnTo>
                    <a:pt x="121" y="107"/>
                  </a:lnTo>
                  <a:lnTo>
                    <a:pt x="110" y="96"/>
                  </a:lnTo>
                  <a:lnTo>
                    <a:pt x="98" y="85"/>
                  </a:lnTo>
                  <a:lnTo>
                    <a:pt x="85" y="73"/>
                  </a:lnTo>
                  <a:lnTo>
                    <a:pt x="73" y="60"/>
                  </a:lnTo>
                  <a:lnTo>
                    <a:pt x="60" y="50"/>
                  </a:lnTo>
                  <a:lnTo>
                    <a:pt x="48" y="37"/>
                  </a:lnTo>
                  <a:lnTo>
                    <a:pt x="35" y="27"/>
                  </a:lnTo>
                  <a:lnTo>
                    <a:pt x="25" y="18"/>
                  </a:lnTo>
                  <a:lnTo>
                    <a:pt x="12" y="8"/>
                  </a:lnTo>
                  <a:lnTo>
                    <a:pt x="0" y="0"/>
                  </a:lnTo>
                  <a:lnTo>
                    <a:pt x="12" y="8"/>
                  </a:lnTo>
                  <a:lnTo>
                    <a:pt x="25" y="16"/>
                  </a:lnTo>
                  <a:lnTo>
                    <a:pt x="37" y="25"/>
                  </a:lnTo>
                  <a:lnTo>
                    <a:pt x="50" y="36"/>
                  </a:lnTo>
                  <a:lnTo>
                    <a:pt x="62" y="43"/>
                  </a:lnTo>
                  <a:lnTo>
                    <a:pt x="74" y="54"/>
                  </a:lnTo>
                  <a:lnTo>
                    <a:pt x="87" y="64"/>
                  </a:lnTo>
                  <a:lnTo>
                    <a:pt x="99" y="75"/>
                  </a:lnTo>
                  <a:lnTo>
                    <a:pt x="113" y="85"/>
                  </a:lnTo>
                  <a:lnTo>
                    <a:pt x="125" y="96"/>
                  </a:lnTo>
                  <a:lnTo>
                    <a:pt x="136" y="105"/>
                  </a:lnTo>
                  <a:lnTo>
                    <a:pt x="149" y="115"/>
                  </a:lnTo>
                  <a:lnTo>
                    <a:pt x="163" y="123"/>
                  </a:lnTo>
                  <a:lnTo>
                    <a:pt x="177" y="132"/>
                  </a:lnTo>
                  <a:lnTo>
                    <a:pt x="193" y="140"/>
                  </a:lnTo>
                  <a:lnTo>
                    <a:pt x="207" y="146"/>
                  </a:lnTo>
                  <a:lnTo>
                    <a:pt x="222" y="153"/>
                  </a:lnTo>
                  <a:lnTo>
                    <a:pt x="234" y="159"/>
                  </a:lnTo>
                  <a:lnTo>
                    <a:pt x="248" y="165"/>
                  </a:lnTo>
                  <a:lnTo>
                    <a:pt x="258" y="170"/>
                  </a:lnTo>
                  <a:lnTo>
                    <a:pt x="255" y="181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" name="Freeform 252"/>
            <p:cNvSpPr>
              <a:spLocks/>
            </p:cNvSpPr>
            <p:nvPr/>
          </p:nvSpPr>
          <p:spPr bwMode="auto">
            <a:xfrm>
              <a:off x="2172" y="2825"/>
              <a:ext cx="317" cy="193"/>
            </a:xfrm>
            <a:custGeom>
              <a:avLst/>
              <a:gdLst>
                <a:gd name="T0" fmla="*/ 267 w 317"/>
                <a:gd name="T1" fmla="*/ 71 h 193"/>
                <a:gd name="T2" fmla="*/ 251 w 317"/>
                <a:gd name="T3" fmla="*/ 58 h 193"/>
                <a:gd name="T4" fmla="*/ 230 w 317"/>
                <a:gd name="T5" fmla="*/ 46 h 193"/>
                <a:gd name="T6" fmla="*/ 209 w 317"/>
                <a:gd name="T7" fmla="*/ 33 h 193"/>
                <a:gd name="T8" fmla="*/ 183 w 317"/>
                <a:gd name="T9" fmla="*/ 23 h 193"/>
                <a:gd name="T10" fmla="*/ 156 w 317"/>
                <a:gd name="T11" fmla="*/ 14 h 193"/>
                <a:gd name="T12" fmla="*/ 126 w 317"/>
                <a:gd name="T13" fmla="*/ 5 h 193"/>
                <a:gd name="T14" fmla="*/ 96 w 317"/>
                <a:gd name="T15" fmla="*/ 1 h 193"/>
                <a:gd name="T16" fmla="*/ 64 w 317"/>
                <a:gd name="T17" fmla="*/ 0 h 193"/>
                <a:gd name="T18" fmla="*/ 34 w 317"/>
                <a:gd name="T19" fmla="*/ 0 h 193"/>
                <a:gd name="T20" fmla="*/ 0 w 317"/>
                <a:gd name="T21" fmla="*/ 5 h 193"/>
                <a:gd name="T22" fmla="*/ 0 w 317"/>
                <a:gd name="T23" fmla="*/ 5 h 193"/>
                <a:gd name="T24" fmla="*/ 0 w 317"/>
                <a:gd name="T25" fmla="*/ 7 h 193"/>
                <a:gd name="T26" fmla="*/ 6 w 317"/>
                <a:gd name="T27" fmla="*/ 16 h 193"/>
                <a:gd name="T28" fmla="*/ 14 w 317"/>
                <a:gd name="T29" fmla="*/ 28 h 193"/>
                <a:gd name="T30" fmla="*/ 25 w 317"/>
                <a:gd name="T31" fmla="*/ 46 h 193"/>
                <a:gd name="T32" fmla="*/ 38 w 317"/>
                <a:gd name="T33" fmla="*/ 65 h 193"/>
                <a:gd name="T34" fmla="*/ 52 w 317"/>
                <a:gd name="T35" fmla="*/ 83 h 193"/>
                <a:gd name="T36" fmla="*/ 67 w 317"/>
                <a:gd name="T37" fmla="*/ 100 h 193"/>
                <a:gd name="T38" fmla="*/ 84 w 317"/>
                <a:gd name="T39" fmla="*/ 118 h 193"/>
                <a:gd name="T40" fmla="*/ 101 w 317"/>
                <a:gd name="T41" fmla="*/ 132 h 193"/>
                <a:gd name="T42" fmla="*/ 117 w 317"/>
                <a:gd name="T43" fmla="*/ 143 h 193"/>
                <a:gd name="T44" fmla="*/ 117 w 317"/>
                <a:gd name="T45" fmla="*/ 143 h 193"/>
                <a:gd name="T46" fmla="*/ 135 w 317"/>
                <a:gd name="T47" fmla="*/ 151 h 193"/>
                <a:gd name="T48" fmla="*/ 154 w 317"/>
                <a:gd name="T49" fmla="*/ 157 h 193"/>
                <a:gd name="T50" fmla="*/ 175 w 317"/>
                <a:gd name="T51" fmla="*/ 166 h 193"/>
                <a:gd name="T52" fmla="*/ 193 w 317"/>
                <a:gd name="T53" fmla="*/ 172 h 193"/>
                <a:gd name="T54" fmla="*/ 214 w 317"/>
                <a:gd name="T55" fmla="*/ 178 h 193"/>
                <a:gd name="T56" fmla="*/ 236 w 317"/>
                <a:gd name="T57" fmla="*/ 183 h 193"/>
                <a:gd name="T58" fmla="*/ 257 w 317"/>
                <a:gd name="T59" fmla="*/ 187 h 193"/>
                <a:gd name="T60" fmla="*/ 276 w 317"/>
                <a:gd name="T61" fmla="*/ 192 h 193"/>
                <a:gd name="T62" fmla="*/ 297 w 317"/>
                <a:gd name="T63" fmla="*/ 192 h 193"/>
                <a:gd name="T64" fmla="*/ 316 w 317"/>
                <a:gd name="T65" fmla="*/ 192 h 193"/>
                <a:gd name="T66" fmla="*/ 267 w 317"/>
                <a:gd name="T67" fmla="*/ 71 h 19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17" h="193">
                  <a:moveTo>
                    <a:pt x="267" y="71"/>
                  </a:moveTo>
                  <a:lnTo>
                    <a:pt x="251" y="58"/>
                  </a:lnTo>
                  <a:lnTo>
                    <a:pt x="230" y="46"/>
                  </a:lnTo>
                  <a:lnTo>
                    <a:pt x="209" y="33"/>
                  </a:lnTo>
                  <a:lnTo>
                    <a:pt x="183" y="23"/>
                  </a:lnTo>
                  <a:lnTo>
                    <a:pt x="156" y="14"/>
                  </a:lnTo>
                  <a:lnTo>
                    <a:pt x="126" y="5"/>
                  </a:lnTo>
                  <a:lnTo>
                    <a:pt x="96" y="1"/>
                  </a:lnTo>
                  <a:lnTo>
                    <a:pt x="64" y="0"/>
                  </a:lnTo>
                  <a:lnTo>
                    <a:pt x="34" y="0"/>
                  </a:lnTo>
                  <a:lnTo>
                    <a:pt x="0" y="5"/>
                  </a:lnTo>
                  <a:lnTo>
                    <a:pt x="0" y="7"/>
                  </a:lnTo>
                  <a:lnTo>
                    <a:pt x="6" y="16"/>
                  </a:lnTo>
                  <a:lnTo>
                    <a:pt x="14" y="28"/>
                  </a:lnTo>
                  <a:lnTo>
                    <a:pt x="25" y="46"/>
                  </a:lnTo>
                  <a:lnTo>
                    <a:pt x="38" y="65"/>
                  </a:lnTo>
                  <a:lnTo>
                    <a:pt x="52" y="83"/>
                  </a:lnTo>
                  <a:lnTo>
                    <a:pt x="67" y="100"/>
                  </a:lnTo>
                  <a:lnTo>
                    <a:pt x="84" y="118"/>
                  </a:lnTo>
                  <a:lnTo>
                    <a:pt x="101" y="132"/>
                  </a:lnTo>
                  <a:lnTo>
                    <a:pt x="117" y="143"/>
                  </a:lnTo>
                  <a:lnTo>
                    <a:pt x="135" y="151"/>
                  </a:lnTo>
                  <a:lnTo>
                    <a:pt x="154" y="157"/>
                  </a:lnTo>
                  <a:lnTo>
                    <a:pt x="175" y="166"/>
                  </a:lnTo>
                  <a:lnTo>
                    <a:pt x="193" y="172"/>
                  </a:lnTo>
                  <a:lnTo>
                    <a:pt x="214" y="178"/>
                  </a:lnTo>
                  <a:lnTo>
                    <a:pt x="236" y="183"/>
                  </a:lnTo>
                  <a:lnTo>
                    <a:pt x="257" y="187"/>
                  </a:lnTo>
                  <a:lnTo>
                    <a:pt x="276" y="192"/>
                  </a:lnTo>
                  <a:lnTo>
                    <a:pt x="297" y="192"/>
                  </a:lnTo>
                  <a:lnTo>
                    <a:pt x="316" y="192"/>
                  </a:lnTo>
                  <a:lnTo>
                    <a:pt x="267" y="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" name="Freeform 253"/>
            <p:cNvSpPr>
              <a:spLocks/>
            </p:cNvSpPr>
            <p:nvPr/>
          </p:nvSpPr>
          <p:spPr bwMode="auto">
            <a:xfrm>
              <a:off x="2172" y="2825"/>
              <a:ext cx="317" cy="193"/>
            </a:xfrm>
            <a:custGeom>
              <a:avLst/>
              <a:gdLst>
                <a:gd name="T0" fmla="*/ 267 w 317"/>
                <a:gd name="T1" fmla="*/ 71 h 193"/>
                <a:gd name="T2" fmla="*/ 251 w 317"/>
                <a:gd name="T3" fmla="*/ 58 h 193"/>
                <a:gd name="T4" fmla="*/ 230 w 317"/>
                <a:gd name="T5" fmla="*/ 46 h 193"/>
                <a:gd name="T6" fmla="*/ 209 w 317"/>
                <a:gd name="T7" fmla="*/ 33 h 193"/>
                <a:gd name="T8" fmla="*/ 183 w 317"/>
                <a:gd name="T9" fmla="*/ 23 h 193"/>
                <a:gd name="T10" fmla="*/ 156 w 317"/>
                <a:gd name="T11" fmla="*/ 14 h 193"/>
                <a:gd name="T12" fmla="*/ 126 w 317"/>
                <a:gd name="T13" fmla="*/ 5 h 193"/>
                <a:gd name="T14" fmla="*/ 96 w 317"/>
                <a:gd name="T15" fmla="*/ 1 h 193"/>
                <a:gd name="T16" fmla="*/ 64 w 317"/>
                <a:gd name="T17" fmla="*/ 0 h 193"/>
                <a:gd name="T18" fmla="*/ 34 w 317"/>
                <a:gd name="T19" fmla="*/ 0 h 193"/>
                <a:gd name="T20" fmla="*/ 0 w 317"/>
                <a:gd name="T21" fmla="*/ 5 h 193"/>
                <a:gd name="T22" fmla="*/ 0 w 317"/>
                <a:gd name="T23" fmla="*/ 5 h 193"/>
                <a:gd name="T24" fmla="*/ 0 w 317"/>
                <a:gd name="T25" fmla="*/ 7 h 193"/>
                <a:gd name="T26" fmla="*/ 6 w 317"/>
                <a:gd name="T27" fmla="*/ 16 h 193"/>
                <a:gd name="T28" fmla="*/ 14 w 317"/>
                <a:gd name="T29" fmla="*/ 28 h 193"/>
                <a:gd name="T30" fmla="*/ 25 w 317"/>
                <a:gd name="T31" fmla="*/ 46 h 193"/>
                <a:gd name="T32" fmla="*/ 38 w 317"/>
                <a:gd name="T33" fmla="*/ 65 h 193"/>
                <a:gd name="T34" fmla="*/ 52 w 317"/>
                <a:gd name="T35" fmla="*/ 83 h 193"/>
                <a:gd name="T36" fmla="*/ 67 w 317"/>
                <a:gd name="T37" fmla="*/ 100 h 193"/>
                <a:gd name="T38" fmla="*/ 84 w 317"/>
                <a:gd name="T39" fmla="*/ 118 h 193"/>
                <a:gd name="T40" fmla="*/ 101 w 317"/>
                <a:gd name="T41" fmla="*/ 132 h 193"/>
                <a:gd name="T42" fmla="*/ 117 w 317"/>
                <a:gd name="T43" fmla="*/ 143 h 193"/>
                <a:gd name="T44" fmla="*/ 117 w 317"/>
                <a:gd name="T45" fmla="*/ 143 h 193"/>
                <a:gd name="T46" fmla="*/ 135 w 317"/>
                <a:gd name="T47" fmla="*/ 151 h 193"/>
                <a:gd name="T48" fmla="*/ 154 w 317"/>
                <a:gd name="T49" fmla="*/ 157 h 193"/>
                <a:gd name="T50" fmla="*/ 175 w 317"/>
                <a:gd name="T51" fmla="*/ 166 h 193"/>
                <a:gd name="T52" fmla="*/ 193 w 317"/>
                <a:gd name="T53" fmla="*/ 172 h 193"/>
                <a:gd name="T54" fmla="*/ 214 w 317"/>
                <a:gd name="T55" fmla="*/ 178 h 193"/>
                <a:gd name="T56" fmla="*/ 236 w 317"/>
                <a:gd name="T57" fmla="*/ 183 h 193"/>
                <a:gd name="T58" fmla="*/ 257 w 317"/>
                <a:gd name="T59" fmla="*/ 187 h 193"/>
                <a:gd name="T60" fmla="*/ 276 w 317"/>
                <a:gd name="T61" fmla="*/ 192 h 193"/>
                <a:gd name="T62" fmla="*/ 297 w 317"/>
                <a:gd name="T63" fmla="*/ 192 h 193"/>
                <a:gd name="T64" fmla="*/ 316 w 317"/>
                <a:gd name="T65" fmla="*/ 192 h 1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17" h="193">
                  <a:moveTo>
                    <a:pt x="267" y="71"/>
                  </a:moveTo>
                  <a:lnTo>
                    <a:pt x="251" y="58"/>
                  </a:lnTo>
                  <a:lnTo>
                    <a:pt x="230" y="46"/>
                  </a:lnTo>
                  <a:lnTo>
                    <a:pt x="209" y="33"/>
                  </a:lnTo>
                  <a:lnTo>
                    <a:pt x="183" y="23"/>
                  </a:lnTo>
                  <a:lnTo>
                    <a:pt x="156" y="14"/>
                  </a:lnTo>
                  <a:lnTo>
                    <a:pt x="126" y="5"/>
                  </a:lnTo>
                  <a:lnTo>
                    <a:pt x="96" y="1"/>
                  </a:lnTo>
                  <a:lnTo>
                    <a:pt x="64" y="0"/>
                  </a:lnTo>
                  <a:lnTo>
                    <a:pt x="34" y="0"/>
                  </a:lnTo>
                  <a:lnTo>
                    <a:pt x="0" y="5"/>
                  </a:lnTo>
                  <a:lnTo>
                    <a:pt x="0" y="7"/>
                  </a:lnTo>
                  <a:lnTo>
                    <a:pt x="6" y="16"/>
                  </a:lnTo>
                  <a:lnTo>
                    <a:pt x="14" y="28"/>
                  </a:lnTo>
                  <a:lnTo>
                    <a:pt x="25" y="46"/>
                  </a:lnTo>
                  <a:lnTo>
                    <a:pt x="38" y="65"/>
                  </a:lnTo>
                  <a:lnTo>
                    <a:pt x="52" y="83"/>
                  </a:lnTo>
                  <a:lnTo>
                    <a:pt x="67" y="100"/>
                  </a:lnTo>
                  <a:lnTo>
                    <a:pt x="84" y="118"/>
                  </a:lnTo>
                  <a:lnTo>
                    <a:pt x="101" y="132"/>
                  </a:lnTo>
                  <a:lnTo>
                    <a:pt x="117" y="143"/>
                  </a:lnTo>
                  <a:lnTo>
                    <a:pt x="135" y="151"/>
                  </a:lnTo>
                  <a:lnTo>
                    <a:pt x="154" y="157"/>
                  </a:lnTo>
                  <a:lnTo>
                    <a:pt x="175" y="166"/>
                  </a:lnTo>
                  <a:lnTo>
                    <a:pt x="193" y="172"/>
                  </a:lnTo>
                  <a:lnTo>
                    <a:pt x="214" y="178"/>
                  </a:lnTo>
                  <a:lnTo>
                    <a:pt x="236" y="183"/>
                  </a:lnTo>
                  <a:lnTo>
                    <a:pt x="257" y="187"/>
                  </a:lnTo>
                  <a:lnTo>
                    <a:pt x="276" y="192"/>
                  </a:lnTo>
                  <a:lnTo>
                    <a:pt x="297" y="192"/>
                  </a:lnTo>
                  <a:lnTo>
                    <a:pt x="316" y="19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7" name="Freeform 254"/>
            <p:cNvSpPr>
              <a:spLocks/>
            </p:cNvSpPr>
            <p:nvPr/>
          </p:nvSpPr>
          <p:spPr bwMode="auto">
            <a:xfrm>
              <a:off x="2243" y="2856"/>
              <a:ext cx="220" cy="96"/>
            </a:xfrm>
            <a:custGeom>
              <a:avLst/>
              <a:gdLst>
                <a:gd name="T0" fmla="*/ 293 w 219"/>
                <a:gd name="T1" fmla="*/ 85 h 96"/>
                <a:gd name="T2" fmla="*/ 262 w 219"/>
                <a:gd name="T3" fmla="*/ 76 h 96"/>
                <a:gd name="T4" fmla="*/ 234 w 219"/>
                <a:gd name="T5" fmla="*/ 67 h 96"/>
                <a:gd name="T6" fmla="*/ 207 w 219"/>
                <a:gd name="T7" fmla="*/ 59 h 96"/>
                <a:gd name="T8" fmla="*/ 107 w 219"/>
                <a:gd name="T9" fmla="*/ 48 h 96"/>
                <a:gd name="T10" fmla="*/ 86 w 219"/>
                <a:gd name="T11" fmla="*/ 40 h 96"/>
                <a:gd name="T12" fmla="*/ 63 w 219"/>
                <a:gd name="T13" fmla="*/ 32 h 96"/>
                <a:gd name="T14" fmla="*/ 43 w 219"/>
                <a:gd name="T15" fmla="*/ 23 h 96"/>
                <a:gd name="T16" fmla="*/ 27 w 219"/>
                <a:gd name="T17" fmla="*/ 15 h 96"/>
                <a:gd name="T18" fmla="*/ 13 w 219"/>
                <a:gd name="T19" fmla="*/ 6 h 96"/>
                <a:gd name="T20" fmla="*/ 0 w 219"/>
                <a:gd name="T21" fmla="*/ 0 h 96"/>
                <a:gd name="T22" fmla="*/ 0 w 219"/>
                <a:gd name="T23" fmla="*/ 0 h 96"/>
                <a:gd name="T24" fmla="*/ 13 w 219"/>
                <a:gd name="T25" fmla="*/ 6 h 96"/>
                <a:gd name="T26" fmla="*/ 27 w 219"/>
                <a:gd name="T27" fmla="*/ 15 h 96"/>
                <a:gd name="T28" fmla="*/ 43 w 219"/>
                <a:gd name="T29" fmla="*/ 25 h 96"/>
                <a:gd name="T30" fmla="*/ 63 w 219"/>
                <a:gd name="T31" fmla="*/ 36 h 96"/>
                <a:gd name="T32" fmla="*/ 84 w 219"/>
                <a:gd name="T33" fmla="*/ 46 h 96"/>
                <a:gd name="T34" fmla="*/ 105 w 219"/>
                <a:gd name="T35" fmla="*/ 57 h 96"/>
                <a:gd name="T36" fmla="*/ 205 w 219"/>
                <a:gd name="T37" fmla="*/ 67 h 96"/>
                <a:gd name="T38" fmla="*/ 230 w 219"/>
                <a:gd name="T39" fmla="*/ 76 h 96"/>
                <a:gd name="T40" fmla="*/ 257 w 219"/>
                <a:gd name="T41" fmla="*/ 87 h 96"/>
                <a:gd name="T42" fmla="*/ 289 w 219"/>
                <a:gd name="T43" fmla="*/ 95 h 96"/>
                <a:gd name="T44" fmla="*/ 293 w 219"/>
                <a:gd name="T45" fmla="*/ 85 h 9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19" h="96">
                  <a:moveTo>
                    <a:pt x="218" y="85"/>
                  </a:moveTo>
                  <a:lnTo>
                    <a:pt x="187" y="76"/>
                  </a:lnTo>
                  <a:lnTo>
                    <a:pt x="159" y="67"/>
                  </a:lnTo>
                  <a:lnTo>
                    <a:pt x="132" y="59"/>
                  </a:lnTo>
                  <a:lnTo>
                    <a:pt x="107" y="48"/>
                  </a:lnTo>
                  <a:lnTo>
                    <a:pt x="86" y="40"/>
                  </a:lnTo>
                  <a:lnTo>
                    <a:pt x="63" y="32"/>
                  </a:lnTo>
                  <a:lnTo>
                    <a:pt x="43" y="23"/>
                  </a:lnTo>
                  <a:lnTo>
                    <a:pt x="27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7" y="15"/>
                  </a:lnTo>
                  <a:lnTo>
                    <a:pt x="43" y="25"/>
                  </a:lnTo>
                  <a:lnTo>
                    <a:pt x="63" y="36"/>
                  </a:lnTo>
                  <a:lnTo>
                    <a:pt x="84" y="46"/>
                  </a:lnTo>
                  <a:lnTo>
                    <a:pt x="105" y="57"/>
                  </a:lnTo>
                  <a:lnTo>
                    <a:pt x="130" y="67"/>
                  </a:lnTo>
                  <a:lnTo>
                    <a:pt x="155" y="76"/>
                  </a:lnTo>
                  <a:lnTo>
                    <a:pt x="182" y="87"/>
                  </a:lnTo>
                  <a:lnTo>
                    <a:pt x="214" y="95"/>
                  </a:lnTo>
                  <a:lnTo>
                    <a:pt x="218" y="85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" name="Freeform 255"/>
            <p:cNvSpPr>
              <a:spLocks/>
            </p:cNvSpPr>
            <p:nvPr/>
          </p:nvSpPr>
          <p:spPr bwMode="auto">
            <a:xfrm>
              <a:off x="2243" y="2655"/>
              <a:ext cx="326" cy="278"/>
            </a:xfrm>
            <a:custGeom>
              <a:avLst/>
              <a:gdLst>
                <a:gd name="T0" fmla="*/ 295 w 326"/>
                <a:gd name="T1" fmla="*/ 277 h 278"/>
                <a:gd name="T2" fmla="*/ 277 w 326"/>
                <a:gd name="T3" fmla="*/ 274 h 278"/>
                <a:gd name="T4" fmla="*/ 258 w 326"/>
                <a:gd name="T5" fmla="*/ 271 h 278"/>
                <a:gd name="T6" fmla="*/ 235 w 326"/>
                <a:gd name="T7" fmla="*/ 264 h 278"/>
                <a:gd name="T8" fmla="*/ 214 w 326"/>
                <a:gd name="T9" fmla="*/ 256 h 278"/>
                <a:gd name="T10" fmla="*/ 189 w 326"/>
                <a:gd name="T11" fmla="*/ 247 h 278"/>
                <a:gd name="T12" fmla="*/ 164 w 326"/>
                <a:gd name="T13" fmla="*/ 237 h 278"/>
                <a:gd name="T14" fmla="*/ 141 w 326"/>
                <a:gd name="T15" fmla="*/ 223 h 278"/>
                <a:gd name="T16" fmla="*/ 115 w 326"/>
                <a:gd name="T17" fmla="*/ 205 h 278"/>
                <a:gd name="T18" fmla="*/ 94 w 326"/>
                <a:gd name="T19" fmla="*/ 186 h 278"/>
                <a:gd name="T20" fmla="*/ 73 w 326"/>
                <a:gd name="T21" fmla="*/ 165 h 278"/>
                <a:gd name="T22" fmla="*/ 73 w 326"/>
                <a:gd name="T23" fmla="*/ 165 h 278"/>
                <a:gd name="T24" fmla="*/ 56 w 326"/>
                <a:gd name="T25" fmla="*/ 142 h 278"/>
                <a:gd name="T26" fmla="*/ 41 w 326"/>
                <a:gd name="T27" fmla="*/ 122 h 278"/>
                <a:gd name="T28" fmla="*/ 30 w 326"/>
                <a:gd name="T29" fmla="*/ 104 h 278"/>
                <a:gd name="T30" fmla="*/ 23 w 326"/>
                <a:gd name="T31" fmla="*/ 85 h 278"/>
                <a:gd name="T32" fmla="*/ 16 w 326"/>
                <a:gd name="T33" fmla="*/ 69 h 278"/>
                <a:gd name="T34" fmla="*/ 9 w 326"/>
                <a:gd name="T35" fmla="*/ 53 h 278"/>
                <a:gd name="T36" fmla="*/ 7 w 326"/>
                <a:gd name="T37" fmla="*/ 39 h 278"/>
                <a:gd name="T38" fmla="*/ 3 w 326"/>
                <a:gd name="T39" fmla="*/ 27 h 278"/>
                <a:gd name="T40" fmla="*/ 1 w 326"/>
                <a:gd name="T41" fmla="*/ 14 h 278"/>
                <a:gd name="T42" fmla="*/ 0 w 326"/>
                <a:gd name="T43" fmla="*/ 2 h 278"/>
                <a:gd name="T44" fmla="*/ 0 w 326"/>
                <a:gd name="T45" fmla="*/ 2 h 278"/>
                <a:gd name="T46" fmla="*/ 1 w 326"/>
                <a:gd name="T47" fmla="*/ 2 h 278"/>
                <a:gd name="T48" fmla="*/ 7 w 326"/>
                <a:gd name="T49" fmla="*/ 2 h 278"/>
                <a:gd name="T50" fmla="*/ 18 w 326"/>
                <a:gd name="T51" fmla="*/ 2 h 278"/>
                <a:gd name="T52" fmla="*/ 33 w 326"/>
                <a:gd name="T53" fmla="*/ 0 h 278"/>
                <a:gd name="T54" fmla="*/ 48 w 326"/>
                <a:gd name="T55" fmla="*/ 2 h 278"/>
                <a:gd name="T56" fmla="*/ 67 w 326"/>
                <a:gd name="T57" fmla="*/ 2 h 278"/>
                <a:gd name="T58" fmla="*/ 83 w 326"/>
                <a:gd name="T59" fmla="*/ 5 h 278"/>
                <a:gd name="T60" fmla="*/ 102 w 326"/>
                <a:gd name="T61" fmla="*/ 9 h 278"/>
                <a:gd name="T62" fmla="*/ 120 w 326"/>
                <a:gd name="T63" fmla="*/ 18 h 278"/>
                <a:gd name="T64" fmla="*/ 136 w 326"/>
                <a:gd name="T65" fmla="*/ 27 h 278"/>
                <a:gd name="T66" fmla="*/ 136 w 326"/>
                <a:gd name="T67" fmla="*/ 27 h 278"/>
                <a:gd name="T68" fmla="*/ 153 w 326"/>
                <a:gd name="T69" fmla="*/ 39 h 278"/>
                <a:gd name="T70" fmla="*/ 170 w 326"/>
                <a:gd name="T71" fmla="*/ 51 h 278"/>
                <a:gd name="T72" fmla="*/ 189 w 326"/>
                <a:gd name="T73" fmla="*/ 69 h 278"/>
                <a:gd name="T74" fmla="*/ 208 w 326"/>
                <a:gd name="T75" fmla="*/ 85 h 278"/>
                <a:gd name="T76" fmla="*/ 226 w 326"/>
                <a:gd name="T77" fmla="*/ 106 h 278"/>
                <a:gd name="T78" fmla="*/ 248 w 326"/>
                <a:gd name="T79" fmla="*/ 127 h 278"/>
                <a:gd name="T80" fmla="*/ 267 w 326"/>
                <a:gd name="T81" fmla="*/ 152 h 278"/>
                <a:gd name="T82" fmla="*/ 286 w 326"/>
                <a:gd name="T83" fmla="*/ 182 h 278"/>
                <a:gd name="T84" fmla="*/ 305 w 326"/>
                <a:gd name="T85" fmla="*/ 216 h 278"/>
                <a:gd name="T86" fmla="*/ 325 w 326"/>
                <a:gd name="T87" fmla="*/ 249 h 278"/>
                <a:gd name="T88" fmla="*/ 295 w 326"/>
                <a:gd name="T89" fmla="*/ 277 h 2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26" h="278">
                  <a:moveTo>
                    <a:pt x="295" y="277"/>
                  </a:moveTo>
                  <a:lnTo>
                    <a:pt x="277" y="274"/>
                  </a:lnTo>
                  <a:lnTo>
                    <a:pt x="258" y="271"/>
                  </a:lnTo>
                  <a:lnTo>
                    <a:pt x="235" y="264"/>
                  </a:lnTo>
                  <a:lnTo>
                    <a:pt x="214" y="256"/>
                  </a:lnTo>
                  <a:lnTo>
                    <a:pt x="189" y="247"/>
                  </a:lnTo>
                  <a:lnTo>
                    <a:pt x="164" y="237"/>
                  </a:lnTo>
                  <a:lnTo>
                    <a:pt x="141" y="223"/>
                  </a:lnTo>
                  <a:lnTo>
                    <a:pt x="115" y="205"/>
                  </a:lnTo>
                  <a:lnTo>
                    <a:pt x="94" y="186"/>
                  </a:lnTo>
                  <a:lnTo>
                    <a:pt x="73" y="165"/>
                  </a:lnTo>
                  <a:lnTo>
                    <a:pt x="56" y="142"/>
                  </a:lnTo>
                  <a:lnTo>
                    <a:pt x="41" y="122"/>
                  </a:lnTo>
                  <a:lnTo>
                    <a:pt x="30" y="104"/>
                  </a:lnTo>
                  <a:lnTo>
                    <a:pt x="23" y="85"/>
                  </a:lnTo>
                  <a:lnTo>
                    <a:pt x="16" y="69"/>
                  </a:lnTo>
                  <a:lnTo>
                    <a:pt x="9" y="53"/>
                  </a:lnTo>
                  <a:lnTo>
                    <a:pt x="7" y="39"/>
                  </a:lnTo>
                  <a:lnTo>
                    <a:pt x="3" y="27"/>
                  </a:lnTo>
                  <a:lnTo>
                    <a:pt x="1" y="14"/>
                  </a:lnTo>
                  <a:lnTo>
                    <a:pt x="0" y="2"/>
                  </a:lnTo>
                  <a:lnTo>
                    <a:pt x="1" y="2"/>
                  </a:lnTo>
                  <a:lnTo>
                    <a:pt x="7" y="2"/>
                  </a:lnTo>
                  <a:lnTo>
                    <a:pt x="18" y="2"/>
                  </a:lnTo>
                  <a:lnTo>
                    <a:pt x="33" y="0"/>
                  </a:lnTo>
                  <a:lnTo>
                    <a:pt x="48" y="2"/>
                  </a:lnTo>
                  <a:lnTo>
                    <a:pt x="67" y="2"/>
                  </a:lnTo>
                  <a:lnTo>
                    <a:pt x="83" y="5"/>
                  </a:lnTo>
                  <a:lnTo>
                    <a:pt x="102" y="9"/>
                  </a:lnTo>
                  <a:lnTo>
                    <a:pt x="120" y="18"/>
                  </a:lnTo>
                  <a:lnTo>
                    <a:pt x="136" y="27"/>
                  </a:lnTo>
                  <a:lnTo>
                    <a:pt x="153" y="39"/>
                  </a:lnTo>
                  <a:lnTo>
                    <a:pt x="170" y="51"/>
                  </a:lnTo>
                  <a:lnTo>
                    <a:pt x="189" y="69"/>
                  </a:lnTo>
                  <a:lnTo>
                    <a:pt x="208" y="85"/>
                  </a:lnTo>
                  <a:lnTo>
                    <a:pt x="226" y="106"/>
                  </a:lnTo>
                  <a:lnTo>
                    <a:pt x="248" y="127"/>
                  </a:lnTo>
                  <a:lnTo>
                    <a:pt x="267" y="152"/>
                  </a:lnTo>
                  <a:lnTo>
                    <a:pt x="286" y="182"/>
                  </a:lnTo>
                  <a:lnTo>
                    <a:pt x="305" y="216"/>
                  </a:lnTo>
                  <a:lnTo>
                    <a:pt x="325" y="249"/>
                  </a:lnTo>
                  <a:lnTo>
                    <a:pt x="295" y="27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9" name="Freeform 256"/>
            <p:cNvSpPr>
              <a:spLocks/>
            </p:cNvSpPr>
            <p:nvPr/>
          </p:nvSpPr>
          <p:spPr bwMode="auto">
            <a:xfrm>
              <a:off x="2243" y="2655"/>
              <a:ext cx="326" cy="278"/>
            </a:xfrm>
            <a:custGeom>
              <a:avLst/>
              <a:gdLst>
                <a:gd name="T0" fmla="*/ 295 w 326"/>
                <a:gd name="T1" fmla="*/ 277 h 278"/>
                <a:gd name="T2" fmla="*/ 277 w 326"/>
                <a:gd name="T3" fmla="*/ 274 h 278"/>
                <a:gd name="T4" fmla="*/ 258 w 326"/>
                <a:gd name="T5" fmla="*/ 271 h 278"/>
                <a:gd name="T6" fmla="*/ 235 w 326"/>
                <a:gd name="T7" fmla="*/ 264 h 278"/>
                <a:gd name="T8" fmla="*/ 214 w 326"/>
                <a:gd name="T9" fmla="*/ 256 h 278"/>
                <a:gd name="T10" fmla="*/ 189 w 326"/>
                <a:gd name="T11" fmla="*/ 247 h 278"/>
                <a:gd name="T12" fmla="*/ 164 w 326"/>
                <a:gd name="T13" fmla="*/ 237 h 278"/>
                <a:gd name="T14" fmla="*/ 141 w 326"/>
                <a:gd name="T15" fmla="*/ 223 h 278"/>
                <a:gd name="T16" fmla="*/ 115 w 326"/>
                <a:gd name="T17" fmla="*/ 205 h 278"/>
                <a:gd name="T18" fmla="*/ 94 w 326"/>
                <a:gd name="T19" fmla="*/ 186 h 278"/>
                <a:gd name="T20" fmla="*/ 73 w 326"/>
                <a:gd name="T21" fmla="*/ 165 h 278"/>
                <a:gd name="T22" fmla="*/ 73 w 326"/>
                <a:gd name="T23" fmla="*/ 165 h 278"/>
                <a:gd name="T24" fmla="*/ 56 w 326"/>
                <a:gd name="T25" fmla="*/ 142 h 278"/>
                <a:gd name="T26" fmla="*/ 41 w 326"/>
                <a:gd name="T27" fmla="*/ 122 h 278"/>
                <a:gd name="T28" fmla="*/ 30 w 326"/>
                <a:gd name="T29" fmla="*/ 104 h 278"/>
                <a:gd name="T30" fmla="*/ 23 w 326"/>
                <a:gd name="T31" fmla="*/ 85 h 278"/>
                <a:gd name="T32" fmla="*/ 16 w 326"/>
                <a:gd name="T33" fmla="*/ 69 h 278"/>
                <a:gd name="T34" fmla="*/ 9 w 326"/>
                <a:gd name="T35" fmla="*/ 53 h 278"/>
                <a:gd name="T36" fmla="*/ 7 w 326"/>
                <a:gd name="T37" fmla="*/ 39 h 278"/>
                <a:gd name="T38" fmla="*/ 3 w 326"/>
                <a:gd name="T39" fmla="*/ 27 h 278"/>
                <a:gd name="T40" fmla="*/ 1 w 326"/>
                <a:gd name="T41" fmla="*/ 14 h 278"/>
                <a:gd name="T42" fmla="*/ 0 w 326"/>
                <a:gd name="T43" fmla="*/ 2 h 278"/>
                <a:gd name="T44" fmla="*/ 0 w 326"/>
                <a:gd name="T45" fmla="*/ 2 h 278"/>
                <a:gd name="T46" fmla="*/ 1 w 326"/>
                <a:gd name="T47" fmla="*/ 2 h 278"/>
                <a:gd name="T48" fmla="*/ 7 w 326"/>
                <a:gd name="T49" fmla="*/ 2 h 278"/>
                <a:gd name="T50" fmla="*/ 18 w 326"/>
                <a:gd name="T51" fmla="*/ 2 h 278"/>
                <a:gd name="T52" fmla="*/ 33 w 326"/>
                <a:gd name="T53" fmla="*/ 0 h 278"/>
                <a:gd name="T54" fmla="*/ 48 w 326"/>
                <a:gd name="T55" fmla="*/ 2 h 278"/>
                <a:gd name="T56" fmla="*/ 67 w 326"/>
                <a:gd name="T57" fmla="*/ 2 h 278"/>
                <a:gd name="T58" fmla="*/ 83 w 326"/>
                <a:gd name="T59" fmla="*/ 5 h 278"/>
                <a:gd name="T60" fmla="*/ 102 w 326"/>
                <a:gd name="T61" fmla="*/ 9 h 278"/>
                <a:gd name="T62" fmla="*/ 120 w 326"/>
                <a:gd name="T63" fmla="*/ 18 h 278"/>
                <a:gd name="T64" fmla="*/ 136 w 326"/>
                <a:gd name="T65" fmla="*/ 27 h 278"/>
                <a:gd name="T66" fmla="*/ 136 w 326"/>
                <a:gd name="T67" fmla="*/ 27 h 278"/>
                <a:gd name="T68" fmla="*/ 153 w 326"/>
                <a:gd name="T69" fmla="*/ 39 h 278"/>
                <a:gd name="T70" fmla="*/ 170 w 326"/>
                <a:gd name="T71" fmla="*/ 51 h 278"/>
                <a:gd name="T72" fmla="*/ 189 w 326"/>
                <a:gd name="T73" fmla="*/ 69 h 278"/>
                <a:gd name="T74" fmla="*/ 208 w 326"/>
                <a:gd name="T75" fmla="*/ 85 h 278"/>
                <a:gd name="T76" fmla="*/ 226 w 326"/>
                <a:gd name="T77" fmla="*/ 106 h 278"/>
                <a:gd name="T78" fmla="*/ 248 w 326"/>
                <a:gd name="T79" fmla="*/ 127 h 278"/>
                <a:gd name="T80" fmla="*/ 267 w 326"/>
                <a:gd name="T81" fmla="*/ 152 h 278"/>
                <a:gd name="T82" fmla="*/ 286 w 326"/>
                <a:gd name="T83" fmla="*/ 182 h 278"/>
                <a:gd name="T84" fmla="*/ 305 w 326"/>
                <a:gd name="T85" fmla="*/ 216 h 278"/>
                <a:gd name="T86" fmla="*/ 325 w 326"/>
                <a:gd name="T87" fmla="*/ 249 h 2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26" h="278">
                  <a:moveTo>
                    <a:pt x="295" y="277"/>
                  </a:moveTo>
                  <a:lnTo>
                    <a:pt x="277" y="274"/>
                  </a:lnTo>
                  <a:lnTo>
                    <a:pt x="258" y="271"/>
                  </a:lnTo>
                  <a:lnTo>
                    <a:pt x="235" y="264"/>
                  </a:lnTo>
                  <a:lnTo>
                    <a:pt x="214" y="256"/>
                  </a:lnTo>
                  <a:lnTo>
                    <a:pt x="189" y="247"/>
                  </a:lnTo>
                  <a:lnTo>
                    <a:pt x="164" y="237"/>
                  </a:lnTo>
                  <a:lnTo>
                    <a:pt x="141" y="223"/>
                  </a:lnTo>
                  <a:lnTo>
                    <a:pt x="115" y="205"/>
                  </a:lnTo>
                  <a:lnTo>
                    <a:pt x="94" y="186"/>
                  </a:lnTo>
                  <a:lnTo>
                    <a:pt x="73" y="165"/>
                  </a:lnTo>
                  <a:lnTo>
                    <a:pt x="56" y="142"/>
                  </a:lnTo>
                  <a:lnTo>
                    <a:pt x="41" y="122"/>
                  </a:lnTo>
                  <a:lnTo>
                    <a:pt x="30" y="104"/>
                  </a:lnTo>
                  <a:lnTo>
                    <a:pt x="23" y="85"/>
                  </a:lnTo>
                  <a:lnTo>
                    <a:pt x="16" y="69"/>
                  </a:lnTo>
                  <a:lnTo>
                    <a:pt x="9" y="53"/>
                  </a:lnTo>
                  <a:lnTo>
                    <a:pt x="7" y="39"/>
                  </a:lnTo>
                  <a:lnTo>
                    <a:pt x="3" y="27"/>
                  </a:lnTo>
                  <a:lnTo>
                    <a:pt x="1" y="14"/>
                  </a:lnTo>
                  <a:lnTo>
                    <a:pt x="0" y="2"/>
                  </a:lnTo>
                  <a:lnTo>
                    <a:pt x="1" y="2"/>
                  </a:lnTo>
                  <a:lnTo>
                    <a:pt x="7" y="2"/>
                  </a:lnTo>
                  <a:lnTo>
                    <a:pt x="18" y="2"/>
                  </a:lnTo>
                  <a:lnTo>
                    <a:pt x="33" y="0"/>
                  </a:lnTo>
                  <a:lnTo>
                    <a:pt x="48" y="2"/>
                  </a:lnTo>
                  <a:lnTo>
                    <a:pt x="67" y="2"/>
                  </a:lnTo>
                  <a:lnTo>
                    <a:pt x="83" y="5"/>
                  </a:lnTo>
                  <a:lnTo>
                    <a:pt x="102" y="9"/>
                  </a:lnTo>
                  <a:lnTo>
                    <a:pt x="120" y="18"/>
                  </a:lnTo>
                  <a:lnTo>
                    <a:pt x="136" y="27"/>
                  </a:lnTo>
                  <a:lnTo>
                    <a:pt x="153" y="39"/>
                  </a:lnTo>
                  <a:lnTo>
                    <a:pt x="170" y="51"/>
                  </a:lnTo>
                  <a:lnTo>
                    <a:pt x="189" y="69"/>
                  </a:lnTo>
                  <a:lnTo>
                    <a:pt x="208" y="85"/>
                  </a:lnTo>
                  <a:lnTo>
                    <a:pt x="226" y="106"/>
                  </a:lnTo>
                  <a:lnTo>
                    <a:pt x="248" y="127"/>
                  </a:lnTo>
                  <a:lnTo>
                    <a:pt x="267" y="152"/>
                  </a:lnTo>
                  <a:lnTo>
                    <a:pt x="286" y="182"/>
                  </a:lnTo>
                  <a:lnTo>
                    <a:pt x="305" y="216"/>
                  </a:lnTo>
                  <a:lnTo>
                    <a:pt x="325" y="24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" name="Freeform 257"/>
            <p:cNvSpPr>
              <a:spLocks/>
            </p:cNvSpPr>
            <p:nvPr/>
          </p:nvSpPr>
          <p:spPr bwMode="auto">
            <a:xfrm>
              <a:off x="2343" y="2732"/>
              <a:ext cx="191" cy="177"/>
            </a:xfrm>
            <a:custGeom>
              <a:avLst/>
              <a:gdLst>
                <a:gd name="T0" fmla="*/ 190 w 191"/>
                <a:gd name="T1" fmla="*/ 243 h 176"/>
                <a:gd name="T2" fmla="*/ 169 w 191"/>
                <a:gd name="T3" fmla="*/ 229 h 176"/>
                <a:gd name="T4" fmla="*/ 144 w 191"/>
                <a:gd name="T5" fmla="*/ 213 h 176"/>
                <a:gd name="T6" fmla="*/ 124 w 191"/>
                <a:gd name="T7" fmla="*/ 194 h 176"/>
                <a:gd name="T8" fmla="*/ 101 w 191"/>
                <a:gd name="T9" fmla="*/ 178 h 176"/>
                <a:gd name="T10" fmla="*/ 80 w 191"/>
                <a:gd name="T11" fmla="*/ 83 h 176"/>
                <a:gd name="T12" fmla="*/ 59 w 191"/>
                <a:gd name="T13" fmla="*/ 64 h 176"/>
                <a:gd name="T14" fmla="*/ 40 w 191"/>
                <a:gd name="T15" fmla="*/ 46 h 176"/>
                <a:gd name="T16" fmla="*/ 25 w 191"/>
                <a:gd name="T17" fmla="*/ 29 h 176"/>
                <a:gd name="T18" fmla="*/ 10 w 191"/>
                <a:gd name="T19" fmla="*/ 12 h 176"/>
                <a:gd name="T20" fmla="*/ 0 w 191"/>
                <a:gd name="T21" fmla="*/ 0 h 176"/>
                <a:gd name="T22" fmla="*/ 0 w 191"/>
                <a:gd name="T23" fmla="*/ 0 h 176"/>
                <a:gd name="T24" fmla="*/ 10 w 191"/>
                <a:gd name="T25" fmla="*/ 12 h 176"/>
                <a:gd name="T26" fmla="*/ 23 w 191"/>
                <a:gd name="T27" fmla="*/ 29 h 176"/>
                <a:gd name="T28" fmla="*/ 38 w 191"/>
                <a:gd name="T29" fmla="*/ 48 h 176"/>
                <a:gd name="T30" fmla="*/ 57 w 191"/>
                <a:gd name="T31" fmla="*/ 67 h 176"/>
                <a:gd name="T32" fmla="*/ 75 w 191"/>
                <a:gd name="T33" fmla="*/ 85 h 176"/>
                <a:gd name="T34" fmla="*/ 96 w 191"/>
                <a:gd name="T35" fmla="*/ 181 h 176"/>
                <a:gd name="T36" fmla="*/ 118 w 191"/>
                <a:gd name="T37" fmla="*/ 201 h 176"/>
                <a:gd name="T38" fmla="*/ 139 w 191"/>
                <a:gd name="T39" fmla="*/ 220 h 176"/>
                <a:gd name="T40" fmla="*/ 160 w 191"/>
                <a:gd name="T41" fmla="*/ 234 h 176"/>
                <a:gd name="T42" fmla="*/ 181 w 191"/>
                <a:gd name="T43" fmla="*/ 250 h 176"/>
                <a:gd name="T44" fmla="*/ 190 w 191"/>
                <a:gd name="T45" fmla="*/ 243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1" h="176">
                  <a:moveTo>
                    <a:pt x="190" y="168"/>
                  </a:moveTo>
                  <a:lnTo>
                    <a:pt x="169" y="154"/>
                  </a:lnTo>
                  <a:lnTo>
                    <a:pt x="144" y="138"/>
                  </a:lnTo>
                  <a:lnTo>
                    <a:pt x="124" y="119"/>
                  </a:lnTo>
                  <a:lnTo>
                    <a:pt x="101" y="103"/>
                  </a:lnTo>
                  <a:lnTo>
                    <a:pt x="80" y="83"/>
                  </a:lnTo>
                  <a:lnTo>
                    <a:pt x="59" y="64"/>
                  </a:lnTo>
                  <a:lnTo>
                    <a:pt x="40" y="46"/>
                  </a:lnTo>
                  <a:lnTo>
                    <a:pt x="25" y="29"/>
                  </a:lnTo>
                  <a:lnTo>
                    <a:pt x="10" y="12"/>
                  </a:lnTo>
                  <a:lnTo>
                    <a:pt x="0" y="0"/>
                  </a:lnTo>
                  <a:lnTo>
                    <a:pt x="10" y="12"/>
                  </a:lnTo>
                  <a:lnTo>
                    <a:pt x="23" y="29"/>
                  </a:lnTo>
                  <a:lnTo>
                    <a:pt x="38" y="48"/>
                  </a:lnTo>
                  <a:lnTo>
                    <a:pt x="57" y="67"/>
                  </a:lnTo>
                  <a:lnTo>
                    <a:pt x="75" y="85"/>
                  </a:lnTo>
                  <a:lnTo>
                    <a:pt x="96" y="106"/>
                  </a:lnTo>
                  <a:lnTo>
                    <a:pt x="118" y="126"/>
                  </a:lnTo>
                  <a:lnTo>
                    <a:pt x="139" y="145"/>
                  </a:lnTo>
                  <a:lnTo>
                    <a:pt x="160" y="159"/>
                  </a:lnTo>
                  <a:lnTo>
                    <a:pt x="181" y="175"/>
                  </a:lnTo>
                  <a:lnTo>
                    <a:pt x="190" y="168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1" name="Freeform 258"/>
            <p:cNvSpPr>
              <a:spLocks/>
            </p:cNvSpPr>
            <p:nvPr/>
          </p:nvSpPr>
          <p:spPr bwMode="auto">
            <a:xfrm>
              <a:off x="2428" y="2554"/>
              <a:ext cx="235" cy="413"/>
            </a:xfrm>
            <a:custGeom>
              <a:avLst/>
              <a:gdLst>
                <a:gd name="T0" fmla="*/ 210 w 235"/>
                <a:gd name="T1" fmla="*/ 412 h 413"/>
                <a:gd name="T2" fmla="*/ 194 w 235"/>
                <a:gd name="T3" fmla="*/ 401 h 413"/>
                <a:gd name="T4" fmla="*/ 175 w 235"/>
                <a:gd name="T5" fmla="*/ 391 h 413"/>
                <a:gd name="T6" fmla="*/ 152 w 235"/>
                <a:gd name="T7" fmla="*/ 375 h 413"/>
                <a:gd name="T8" fmla="*/ 131 w 235"/>
                <a:gd name="T9" fmla="*/ 361 h 413"/>
                <a:gd name="T10" fmla="*/ 108 w 235"/>
                <a:gd name="T11" fmla="*/ 343 h 413"/>
                <a:gd name="T12" fmla="*/ 86 w 235"/>
                <a:gd name="T13" fmla="*/ 327 h 413"/>
                <a:gd name="T14" fmla="*/ 67 w 235"/>
                <a:gd name="T15" fmla="*/ 308 h 413"/>
                <a:gd name="T16" fmla="*/ 50 w 235"/>
                <a:gd name="T17" fmla="*/ 290 h 413"/>
                <a:gd name="T18" fmla="*/ 35 w 235"/>
                <a:gd name="T19" fmla="*/ 269 h 413"/>
                <a:gd name="T20" fmla="*/ 25 w 235"/>
                <a:gd name="T21" fmla="*/ 247 h 413"/>
                <a:gd name="T22" fmla="*/ 25 w 235"/>
                <a:gd name="T23" fmla="*/ 247 h 413"/>
                <a:gd name="T24" fmla="*/ 16 w 235"/>
                <a:gd name="T25" fmla="*/ 224 h 413"/>
                <a:gd name="T26" fmla="*/ 9 w 235"/>
                <a:gd name="T27" fmla="*/ 201 h 413"/>
                <a:gd name="T28" fmla="*/ 6 w 235"/>
                <a:gd name="T29" fmla="*/ 173 h 413"/>
                <a:gd name="T30" fmla="*/ 4 w 235"/>
                <a:gd name="T31" fmla="*/ 148 h 413"/>
                <a:gd name="T32" fmla="*/ 2 w 235"/>
                <a:gd name="T33" fmla="*/ 121 h 413"/>
                <a:gd name="T34" fmla="*/ 0 w 235"/>
                <a:gd name="T35" fmla="*/ 94 h 413"/>
                <a:gd name="T36" fmla="*/ 0 w 235"/>
                <a:gd name="T37" fmla="*/ 67 h 413"/>
                <a:gd name="T38" fmla="*/ 2 w 235"/>
                <a:gd name="T39" fmla="*/ 41 h 413"/>
                <a:gd name="T40" fmla="*/ 2 w 235"/>
                <a:gd name="T41" fmla="*/ 18 h 413"/>
                <a:gd name="T42" fmla="*/ 6 w 235"/>
                <a:gd name="T43" fmla="*/ 0 h 413"/>
                <a:gd name="T44" fmla="*/ 6 w 235"/>
                <a:gd name="T45" fmla="*/ 0 h 413"/>
                <a:gd name="T46" fmla="*/ 9 w 235"/>
                <a:gd name="T47" fmla="*/ 1 h 413"/>
                <a:gd name="T48" fmla="*/ 18 w 235"/>
                <a:gd name="T49" fmla="*/ 12 h 413"/>
                <a:gd name="T50" fmla="*/ 33 w 235"/>
                <a:gd name="T51" fmla="*/ 28 h 413"/>
                <a:gd name="T52" fmla="*/ 50 w 235"/>
                <a:gd name="T53" fmla="*/ 48 h 413"/>
                <a:gd name="T54" fmla="*/ 67 w 235"/>
                <a:gd name="T55" fmla="*/ 71 h 413"/>
                <a:gd name="T56" fmla="*/ 88 w 235"/>
                <a:gd name="T57" fmla="*/ 94 h 413"/>
                <a:gd name="T58" fmla="*/ 105 w 235"/>
                <a:gd name="T59" fmla="*/ 119 h 413"/>
                <a:gd name="T60" fmla="*/ 122 w 235"/>
                <a:gd name="T61" fmla="*/ 142 h 413"/>
                <a:gd name="T62" fmla="*/ 134 w 235"/>
                <a:gd name="T63" fmla="*/ 163 h 413"/>
                <a:gd name="T64" fmla="*/ 143 w 235"/>
                <a:gd name="T65" fmla="*/ 180 h 413"/>
                <a:gd name="T66" fmla="*/ 143 w 235"/>
                <a:gd name="T67" fmla="*/ 180 h 413"/>
                <a:gd name="T68" fmla="*/ 150 w 235"/>
                <a:gd name="T69" fmla="*/ 196 h 413"/>
                <a:gd name="T70" fmla="*/ 158 w 235"/>
                <a:gd name="T71" fmla="*/ 216 h 413"/>
                <a:gd name="T72" fmla="*/ 166 w 235"/>
                <a:gd name="T73" fmla="*/ 237 h 413"/>
                <a:gd name="T74" fmla="*/ 177 w 235"/>
                <a:gd name="T75" fmla="*/ 258 h 413"/>
                <a:gd name="T76" fmla="*/ 187 w 235"/>
                <a:gd name="T77" fmla="*/ 279 h 413"/>
                <a:gd name="T78" fmla="*/ 198 w 235"/>
                <a:gd name="T79" fmla="*/ 297 h 413"/>
                <a:gd name="T80" fmla="*/ 208 w 235"/>
                <a:gd name="T81" fmla="*/ 318 h 413"/>
                <a:gd name="T82" fmla="*/ 217 w 235"/>
                <a:gd name="T83" fmla="*/ 336 h 413"/>
                <a:gd name="T84" fmla="*/ 226 w 235"/>
                <a:gd name="T85" fmla="*/ 352 h 413"/>
                <a:gd name="T86" fmla="*/ 234 w 235"/>
                <a:gd name="T87" fmla="*/ 366 h 413"/>
                <a:gd name="T88" fmla="*/ 210 w 235"/>
                <a:gd name="T89" fmla="*/ 412 h 41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35" h="413">
                  <a:moveTo>
                    <a:pt x="210" y="412"/>
                  </a:moveTo>
                  <a:lnTo>
                    <a:pt x="194" y="401"/>
                  </a:lnTo>
                  <a:lnTo>
                    <a:pt x="175" y="391"/>
                  </a:lnTo>
                  <a:lnTo>
                    <a:pt x="152" y="375"/>
                  </a:lnTo>
                  <a:lnTo>
                    <a:pt x="131" y="361"/>
                  </a:lnTo>
                  <a:lnTo>
                    <a:pt x="108" y="343"/>
                  </a:lnTo>
                  <a:lnTo>
                    <a:pt x="86" y="327"/>
                  </a:lnTo>
                  <a:lnTo>
                    <a:pt x="67" y="308"/>
                  </a:lnTo>
                  <a:lnTo>
                    <a:pt x="50" y="290"/>
                  </a:lnTo>
                  <a:lnTo>
                    <a:pt x="35" y="269"/>
                  </a:lnTo>
                  <a:lnTo>
                    <a:pt x="25" y="247"/>
                  </a:lnTo>
                  <a:lnTo>
                    <a:pt x="16" y="224"/>
                  </a:lnTo>
                  <a:lnTo>
                    <a:pt x="9" y="201"/>
                  </a:lnTo>
                  <a:lnTo>
                    <a:pt x="6" y="173"/>
                  </a:lnTo>
                  <a:lnTo>
                    <a:pt x="4" y="148"/>
                  </a:lnTo>
                  <a:lnTo>
                    <a:pt x="2" y="121"/>
                  </a:lnTo>
                  <a:lnTo>
                    <a:pt x="0" y="94"/>
                  </a:lnTo>
                  <a:lnTo>
                    <a:pt x="0" y="67"/>
                  </a:lnTo>
                  <a:lnTo>
                    <a:pt x="2" y="41"/>
                  </a:lnTo>
                  <a:lnTo>
                    <a:pt x="2" y="18"/>
                  </a:lnTo>
                  <a:lnTo>
                    <a:pt x="6" y="0"/>
                  </a:lnTo>
                  <a:lnTo>
                    <a:pt x="9" y="1"/>
                  </a:lnTo>
                  <a:lnTo>
                    <a:pt x="18" y="12"/>
                  </a:lnTo>
                  <a:lnTo>
                    <a:pt x="33" y="28"/>
                  </a:lnTo>
                  <a:lnTo>
                    <a:pt x="50" y="48"/>
                  </a:lnTo>
                  <a:lnTo>
                    <a:pt x="67" y="71"/>
                  </a:lnTo>
                  <a:lnTo>
                    <a:pt x="88" y="94"/>
                  </a:lnTo>
                  <a:lnTo>
                    <a:pt x="105" y="119"/>
                  </a:lnTo>
                  <a:lnTo>
                    <a:pt x="122" y="142"/>
                  </a:lnTo>
                  <a:lnTo>
                    <a:pt x="134" y="163"/>
                  </a:lnTo>
                  <a:lnTo>
                    <a:pt x="143" y="180"/>
                  </a:lnTo>
                  <a:lnTo>
                    <a:pt x="150" y="196"/>
                  </a:lnTo>
                  <a:lnTo>
                    <a:pt x="158" y="216"/>
                  </a:lnTo>
                  <a:lnTo>
                    <a:pt x="166" y="237"/>
                  </a:lnTo>
                  <a:lnTo>
                    <a:pt x="177" y="258"/>
                  </a:lnTo>
                  <a:lnTo>
                    <a:pt x="187" y="279"/>
                  </a:lnTo>
                  <a:lnTo>
                    <a:pt x="198" y="297"/>
                  </a:lnTo>
                  <a:lnTo>
                    <a:pt x="208" y="318"/>
                  </a:lnTo>
                  <a:lnTo>
                    <a:pt x="217" y="336"/>
                  </a:lnTo>
                  <a:lnTo>
                    <a:pt x="226" y="352"/>
                  </a:lnTo>
                  <a:lnTo>
                    <a:pt x="234" y="366"/>
                  </a:lnTo>
                  <a:lnTo>
                    <a:pt x="210" y="41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2" name="Freeform 259"/>
            <p:cNvSpPr>
              <a:spLocks/>
            </p:cNvSpPr>
            <p:nvPr/>
          </p:nvSpPr>
          <p:spPr bwMode="auto">
            <a:xfrm>
              <a:off x="2428" y="2554"/>
              <a:ext cx="235" cy="413"/>
            </a:xfrm>
            <a:custGeom>
              <a:avLst/>
              <a:gdLst>
                <a:gd name="T0" fmla="*/ 210 w 235"/>
                <a:gd name="T1" fmla="*/ 412 h 413"/>
                <a:gd name="T2" fmla="*/ 194 w 235"/>
                <a:gd name="T3" fmla="*/ 401 h 413"/>
                <a:gd name="T4" fmla="*/ 175 w 235"/>
                <a:gd name="T5" fmla="*/ 391 h 413"/>
                <a:gd name="T6" fmla="*/ 152 w 235"/>
                <a:gd name="T7" fmla="*/ 375 h 413"/>
                <a:gd name="T8" fmla="*/ 131 w 235"/>
                <a:gd name="T9" fmla="*/ 361 h 413"/>
                <a:gd name="T10" fmla="*/ 108 w 235"/>
                <a:gd name="T11" fmla="*/ 343 h 413"/>
                <a:gd name="T12" fmla="*/ 86 w 235"/>
                <a:gd name="T13" fmla="*/ 327 h 413"/>
                <a:gd name="T14" fmla="*/ 67 w 235"/>
                <a:gd name="T15" fmla="*/ 308 h 413"/>
                <a:gd name="T16" fmla="*/ 50 w 235"/>
                <a:gd name="T17" fmla="*/ 290 h 413"/>
                <a:gd name="T18" fmla="*/ 35 w 235"/>
                <a:gd name="T19" fmla="*/ 269 h 413"/>
                <a:gd name="T20" fmla="*/ 25 w 235"/>
                <a:gd name="T21" fmla="*/ 247 h 413"/>
                <a:gd name="T22" fmla="*/ 25 w 235"/>
                <a:gd name="T23" fmla="*/ 247 h 413"/>
                <a:gd name="T24" fmla="*/ 16 w 235"/>
                <a:gd name="T25" fmla="*/ 224 h 413"/>
                <a:gd name="T26" fmla="*/ 9 w 235"/>
                <a:gd name="T27" fmla="*/ 201 h 413"/>
                <a:gd name="T28" fmla="*/ 6 w 235"/>
                <a:gd name="T29" fmla="*/ 173 h 413"/>
                <a:gd name="T30" fmla="*/ 4 w 235"/>
                <a:gd name="T31" fmla="*/ 148 h 413"/>
                <a:gd name="T32" fmla="*/ 2 w 235"/>
                <a:gd name="T33" fmla="*/ 121 h 413"/>
                <a:gd name="T34" fmla="*/ 0 w 235"/>
                <a:gd name="T35" fmla="*/ 94 h 413"/>
                <a:gd name="T36" fmla="*/ 0 w 235"/>
                <a:gd name="T37" fmla="*/ 67 h 413"/>
                <a:gd name="T38" fmla="*/ 2 w 235"/>
                <a:gd name="T39" fmla="*/ 41 h 413"/>
                <a:gd name="T40" fmla="*/ 2 w 235"/>
                <a:gd name="T41" fmla="*/ 18 h 413"/>
                <a:gd name="T42" fmla="*/ 6 w 235"/>
                <a:gd name="T43" fmla="*/ 0 h 413"/>
                <a:gd name="T44" fmla="*/ 6 w 235"/>
                <a:gd name="T45" fmla="*/ 0 h 413"/>
                <a:gd name="T46" fmla="*/ 9 w 235"/>
                <a:gd name="T47" fmla="*/ 1 h 413"/>
                <a:gd name="T48" fmla="*/ 18 w 235"/>
                <a:gd name="T49" fmla="*/ 12 h 413"/>
                <a:gd name="T50" fmla="*/ 33 w 235"/>
                <a:gd name="T51" fmla="*/ 28 h 413"/>
                <a:gd name="T52" fmla="*/ 50 w 235"/>
                <a:gd name="T53" fmla="*/ 48 h 413"/>
                <a:gd name="T54" fmla="*/ 67 w 235"/>
                <a:gd name="T55" fmla="*/ 71 h 413"/>
                <a:gd name="T56" fmla="*/ 88 w 235"/>
                <a:gd name="T57" fmla="*/ 94 h 413"/>
                <a:gd name="T58" fmla="*/ 105 w 235"/>
                <a:gd name="T59" fmla="*/ 119 h 413"/>
                <a:gd name="T60" fmla="*/ 122 w 235"/>
                <a:gd name="T61" fmla="*/ 142 h 413"/>
                <a:gd name="T62" fmla="*/ 134 w 235"/>
                <a:gd name="T63" fmla="*/ 163 h 413"/>
                <a:gd name="T64" fmla="*/ 143 w 235"/>
                <a:gd name="T65" fmla="*/ 180 h 413"/>
                <a:gd name="T66" fmla="*/ 143 w 235"/>
                <a:gd name="T67" fmla="*/ 180 h 413"/>
                <a:gd name="T68" fmla="*/ 150 w 235"/>
                <a:gd name="T69" fmla="*/ 196 h 413"/>
                <a:gd name="T70" fmla="*/ 158 w 235"/>
                <a:gd name="T71" fmla="*/ 216 h 413"/>
                <a:gd name="T72" fmla="*/ 166 w 235"/>
                <a:gd name="T73" fmla="*/ 237 h 413"/>
                <a:gd name="T74" fmla="*/ 177 w 235"/>
                <a:gd name="T75" fmla="*/ 258 h 413"/>
                <a:gd name="T76" fmla="*/ 187 w 235"/>
                <a:gd name="T77" fmla="*/ 279 h 413"/>
                <a:gd name="T78" fmla="*/ 198 w 235"/>
                <a:gd name="T79" fmla="*/ 297 h 413"/>
                <a:gd name="T80" fmla="*/ 208 w 235"/>
                <a:gd name="T81" fmla="*/ 318 h 413"/>
                <a:gd name="T82" fmla="*/ 217 w 235"/>
                <a:gd name="T83" fmla="*/ 336 h 413"/>
                <a:gd name="T84" fmla="*/ 226 w 235"/>
                <a:gd name="T85" fmla="*/ 352 h 413"/>
                <a:gd name="T86" fmla="*/ 234 w 235"/>
                <a:gd name="T87" fmla="*/ 366 h 41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35" h="413">
                  <a:moveTo>
                    <a:pt x="210" y="412"/>
                  </a:moveTo>
                  <a:lnTo>
                    <a:pt x="194" y="401"/>
                  </a:lnTo>
                  <a:lnTo>
                    <a:pt x="175" y="391"/>
                  </a:lnTo>
                  <a:lnTo>
                    <a:pt x="152" y="375"/>
                  </a:lnTo>
                  <a:lnTo>
                    <a:pt x="131" y="361"/>
                  </a:lnTo>
                  <a:lnTo>
                    <a:pt x="108" y="343"/>
                  </a:lnTo>
                  <a:lnTo>
                    <a:pt x="86" y="327"/>
                  </a:lnTo>
                  <a:lnTo>
                    <a:pt x="67" y="308"/>
                  </a:lnTo>
                  <a:lnTo>
                    <a:pt x="50" y="290"/>
                  </a:lnTo>
                  <a:lnTo>
                    <a:pt x="35" y="269"/>
                  </a:lnTo>
                  <a:lnTo>
                    <a:pt x="25" y="247"/>
                  </a:lnTo>
                  <a:lnTo>
                    <a:pt x="16" y="224"/>
                  </a:lnTo>
                  <a:lnTo>
                    <a:pt x="9" y="201"/>
                  </a:lnTo>
                  <a:lnTo>
                    <a:pt x="6" y="173"/>
                  </a:lnTo>
                  <a:lnTo>
                    <a:pt x="4" y="148"/>
                  </a:lnTo>
                  <a:lnTo>
                    <a:pt x="2" y="121"/>
                  </a:lnTo>
                  <a:lnTo>
                    <a:pt x="0" y="94"/>
                  </a:lnTo>
                  <a:lnTo>
                    <a:pt x="0" y="67"/>
                  </a:lnTo>
                  <a:lnTo>
                    <a:pt x="2" y="41"/>
                  </a:lnTo>
                  <a:lnTo>
                    <a:pt x="2" y="18"/>
                  </a:lnTo>
                  <a:lnTo>
                    <a:pt x="6" y="0"/>
                  </a:lnTo>
                  <a:lnTo>
                    <a:pt x="9" y="1"/>
                  </a:lnTo>
                  <a:lnTo>
                    <a:pt x="18" y="12"/>
                  </a:lnTo>
                  <a:lnTo>
                    <a:pt x="33" y="28"/>
                  </a:lnTo>
                  <a:lnTo>
                    <a:pt x="50" y="48"/>
                  </a:lnTo>
                  <a:lnTo>
                    <a:pt x="67" y="71"/>
                  </a:lnTo>
                  <a:lnTo>
                    <a:pt x="88" y="94"/>
                  </a:lnTo>
                  <a:lnTo>
                    <a:pt x="105" y="119"/>
                  </a:lnTo>
                  <a:lnTo>
                    <a:pt x="122" y="142"/>
                  </a:lnTo>
                  <a:lnTo>
                    <a:pt x="134" y="163"/>
                  </a:lnTo>
                  <a:lnTo>
                    <a:pt x="143" y="180"/>
                  </a:lnTo>
                  <a:lnTo>
                    <a:pt x="150" y="196"/>
                  </a:lnTo>
                  <a:lnTo>
                    <a:pt x="158" y="216"/>
                  </a:lnTo>
                  <a:lnTo>
                    <a:pt x="166" y="237"/>
                  </a:lnTo>
                  <a:lnTo>
                    <a:pt x="177" y="258"/>
                  </a:lnTo>
                  <a:lnTo>
                    <a:pt x="187" y="279"/>
                  </a:lnTo>
                  <a:lnTo>
                    <a:pt x="198" y="297"/>
                  </a:lnTo>
                  <a:lnTo>
                    <a:pt x="208" y="318"/>
                  </a:lnTo>
                  <a:lnTo>
                    <a:pt x="217" y="336"/>
                  </a:lnTo>
                  <a:lnTo>
                    <a:pt x="226" y="352"/>
                  </a:lnTo>
                  <a:lnTo>
                    <a:pt x="234" y="36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" name="Freeform 260"/>
            <p:cNvSpPr>
              <a:spLocks/>
            </p:cNvSpPr>
            <p:nvPr/>
          </p:nvSpPr>
          <p:spPr bwMode="auto">
            <a:xfrm>
              <a:off x="2459" y="2655"/>
              <a:ext cx="163" cy="273"/>
            </a:xfrm>
            <a:custGeom>
              <a:avLst/>
              <a:gdLst>
                <a:gd name="T0" fmla="*/ 162 w 163"/>
                <a:gd name="T1" fmla="*/ 447 h 271"/>
                <a:gd name="T2" fmla="*/ 145 w 163"/>
                <a:gd name="T3" fmla="*/ 429 h 271"/>
                <a:gd name="T4" fmla="*/ 130 w 163"/>
                <a:gd name="T5" fmla="*/ 412 h 271"/>
                <a:gd name="T6" fmla="*/ 115 w 163"/>
                <a:gd name="T7" fmla="*/ 393 h 271"/>
                <a:gd name="T8" fmla="*/ 103 w 163"/>
                <a:gd name="T9" fmla="*/ 376 h 271"/>
                <a:gd name="T10" fmla="*/ 90 w 163"/>
                <a:gd name="T11" fmla="*/ 349 h 271"/>
                <a:gd name="T12" fmla="*/ 79 w 163"/>
                <a:gd name="T13" fmla="*/ 320 h 271"/>
                <a:gd name="T14" fmla="*/ 69 w 163"/>
                <a:gd name="T15" fmla="*/ 296 h 271"/>
                <a:gd name="T16" fmla="*/ 60 w 163"/>
                <a:gd name="T17" fmla="*/ 270 h 271"/>
                <a:gd name="T18" fmla="*/ 52 w 163"/>
                <a:gd name="T19" fmla="*/ 244 h 271"/>
                <a:gd name="T20" fmla="*/ 44 w 163"/>
                <a:gd name="T21" fmla="*/ 214 h 271"/>
                <a:gd name="T22" fmla="*/ 44 w 163"/>
                <a:gd name="T23" fmla="*/ 214 h 271"/>
                <a:gd name="T24" fmla="*/ 37 w 163"/>
                <a:gd name="T25" fmla="*/ 199 h 271"/>
                <a:gd name="T26" fmla="*/ 33 w 163"/>
                <a:gd name="T27" fmla="*/ 188 h 271"/>
                <a:gd name="T28" fmla="*/ 27 w 163"/>
                <a:gd name="T29" fmla="*/ 176 h 271"/>
                <a:gd name="T30" fmla="*/ 20 w 163"/>
                <a:gd name="T31" fmla="*/ 163 h 271"/>
                <a:gd name="T32" fmla="*/ 16 w 163"/>
                <a:gd name="T33" fmla="*/ 148 h 271"/>
                <a:gd name="T34" fmla="*/ 12 w 163"/>
                <a:gd name="T35" fmla="*/ 58 h 271"/>
                <a:gd name="T36" fmla="*/ 7 w 163"/>
                <a:gd name="T37" fmla="*/ 46 h 271"/>
                <a:gd name="T38" fmla="*/ 3 w 163"/>
                <a:gd name="T39" fmla="*/ 29 h 271"/>
                <a:gd name="T40" fmla="*/ 2 w 163"/>
                <a:gd name="T41" fmla="*/ 16 h 271"/>
                <a:gd name="T42" fmla="*/ 0 w 163"/>
                <a:gd name="T43" fmla="*/ 0 h 271"/>
                <a:gd name="T44" fmla="*/ 0 w 163"/>
                <a:gd name="T45" fmla="*/ 0 h 271"/>
                <a:gd name="T46" fmla="*/ 2 w 163"/>
                <a:gd name="T47" fmla="*/ 16 h 271"/>
                <a:gd name="T48" fmla="*/ 3 w 163"/>
                <a:gd name="T49" fmla="*/ 31 h 271"/>
                <a:gd name="T50" fmla="*/ 5 w 163"/>
                <a:gd name="T51" fmla="*/ 46 h 271"/>
                <a:gd name="T52" fmla="*/ 7 w 163"/>
                <a:gd name="T53" fmla="*/ 62 h 271"/>
                <a:gd name="T54" fmla="*/ 12 w 163"/>
                <a:gd name="T55" fmla="*/ 153 h 271"/>
                <a:gd name="T56" fmla="*/ 14 w 163"/>
                <a:gd name="T57" fmla="*/ 167 h 271"/>
                <a:gd name="T58" fmla="*/ 18 w 163"/>
                <a:gd name="T59" fmla="*/ 180 h 271"/>
                <a:gd name="T60" fmla="*/ 23 w 163"/>
                <a:gd name="T61" fmla="*/ 195 h 271"/>
                <a:gd name="T62" fmla="*/ 27 w 163"/>
                <a:gd name="T63" fmla="*/ 210 h 271"/>
                <a:gd name="T64" fmla="*/ 33 w 163"/>
                <a:gd name="T65" fmla="*/ 232 h 271"/>
                <a:gd name="T66" fmla="*/ 33 w 163"/>
                <a:gd name="T67" fmla="*/ 232 h 271"/>
                <a:gd name="T68" fmla="*/ 39 w 163"/>
                <a:gd name="T69" fmla="*/ 260 h 271"/>
                <a:gd name="T70" fmla="*/ 50 w 163"/>
                <a:gd name="T71" fmla="*/ 286 h 271"/>
                <a:gd name="T72" fmla="*/ 58 w 163"/>
                <a:gd name="T73" fmla="*/ 310 h 271"/>
                <a:gd name="T74" fmla="*/ 67 w 163"/>
                <a:gd name="T75" fmla="*/ 338 h 271"/>
                <a:gd name="T76" fmla="*/ 79 w 163"/>
                <a:gd name="T77" fmla="*/ 367 h 271"/>
                <a:gd name="T78" fmla="*/ 92 w 163"/>
                <a:gd name="T79" fmla="*/ 387 h 271"/>
                <a:gd name="T80" fmla="*/ 104 w 163"/>
                <a:gd name="T81" fmla="*/ 405 h 271"/>
                <a:gd name="T82" fmla="*/ 117 w 163"/>
                <a:gd name="T83" fmla="*/ 421 h 271"/>
                <a:gd name="T84" fmla="*/ 134 w 163"/>
                <a:gd name="T85" fmla="*/ 439 h 271"/>
                <a:gd name="T86" fmla="*/ 152 w 163"/>
                <a:gd name="T87" fmla="*/ 460 h 271"/>
                <a:gd name="T88" fmla="*/ 162 w 163"/>
                <a:gd name="T89" fmla="*/ 447 h 27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63" h="271">
                  <a:moveTo>
                    <a:pt x="162" y="261"/>
                  </a:moveTo>
                  <a:lnTo>
                    <a:pt x="145" y="249"/>
                  </a:lnTo>
                  <a:lnTo>
                    <a:pt x="130" y="238"/>
                  </a:lnTo>
                  <a:lnTo>
                    <a:pt x="115" y="225"/>
                  </a:lnTo>
                  <a:lnTo>
                    <a:pt x="103" y="214"/>
                  </a:lnTo>
                  <a:lnTo>
                    <a:pt x="90" y="200"/>
                  </a:lnTo>
                  <a:lnTo>
                    <a:pt x="79" y="187"/>
                  </a:lnTo>
                  <a:lnTo>
                    <a:pt x="69" y="175"/>
                  </a:lnTo>
                  <a:lnTo>
                    <a:pt x="60" y="162"/>
                  </a:lnTo>
                  <a:lnTo>
                    <a:pt x="52" y="149"/>
                  </a:lnTo>
                  <a:lnTo>
                    <a:pt x="44" y="134"/>
                  </a:lnTo>
                  <a:lnTo>
                    <a:pt x="37" y="124"/>
                  </a:lnTo>
                  <a:lnTo>
                    <a:pt x="33" y="113"/>
                  </a:lnTo>
                  <a:lnTo>
                    <a:pt x="27" y="101"/>
                  </a:lnTo>
                  <a:lnTo>
                    <a:pt x="20" y="88"/>
                  </a:lnTo>
                  <a:lnTo>
                    <a:pt x="16" y="73"/>
                  </a:lnTo>
                  <a:lnTo>
                    <a:pt x="12" y="58"/>
                  </a:lnTo>
                  <a:lnTo>
                    <a:pt x="7" y="46"/>
                  </a:lnTo>
                  <a:lnTo>
                    <a:pt x="3" y="29"/>
                  </a:lnTo>
                  <a:lnTo>
                    <a:pt x="2" y="16"/>
                  </a:lnTo>
                  <a:lnTo>
                    <a:pt x="0" y="0"/>
                  </a:lnTo>
                  <a:lnTo>
                    <a:pt x="2" y="16"/>
                  </a:lnTo>
                  <a:lnTo>
                    <a:pt x="3" y="31"/>
                  </a:lnTo>
                  <a:lnTo>
                    <a:pt x="5" y="46"/>
                  </a:lnTo>
                  <a:lnTo>
                    <a:pt x="7" y="62"/>
                  </a:lnTo>
                  <a:lnTo>
                    <a:pt x="12" y="78"/>
                  </a:lnTo>
                  <a:lnTo>
                    <a:pt x="14" y="92"/>
                  </a:lnTo>
                  <a:lnTo>
                    <a:pt x="18" y="105"/>
                  </a:lnTo>
                  <a:lnTo>
                    <a:pt x="23" y="120"/>
                  </a:lnTo>
                  <a:lnTo>
                    <a:pt x="27" y="132"/>
                  </a:lnTo>
                  <a:lnTo>
                    <a:pt x="33" y="143"/>
                  </a:lnTo>
                  <a:lnTo>
                    <a:pt x="39" y="157"/>
                  </a:lnTo>
                  <a:lnTo>
                    <a:pt x="50" y="170"/>
                  </a:lnTo>
                  <a:lnTo>
                    <a:pt x="58" y="182"/>
                  </a:lnTo>
                  <a:lnTo>
                    <a:pt x="67" y="196"/>
                  </a:lnTo>
                  <a:lnTo>
                    <a:pt x="79" y="208"/>
                  </a:lnTo>
                  <a:lnTo>
                    <a:pt x="92" y="221"/>
                  </a:lnTo>
                  <a:lnTo>
                    <a:pt x="104" y="233"/>
                  </a:lnTo>
                  <a:lnTo>
                    <a:pt x="117" y="244"/>
                  </a:lnTo>
                  <a:lnTo>
                    <a:pt x="134" y="256"/>
                  </a:lnTo>
                  <a:lnTo>
                    <a:pt x="152" y="270"/>
                  </a:lnTo>
                  <a:lnTo>
                    <a:pt x="162" y="261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4" name="Freeform 261"/>
            <p:cNvSpPr>
              <a:spLocks/>
            </p:cNvSpPr>
            <p:nvPr/>
          </p:nvSpPr>
          <p:spPr bwMode="auto">
            <a:xfrm>
              <a:off x="2329" y="2926"/>
              <a:ext cx="389" cy="143"/>
            </a:xfrm>
            <a:custGeom>
              <a:avLst/>
              <a:gdLst>
                <a:gd name="T0" fmla="*/ 314 w 390"/>
                <a:gd name="T1" fmla="*/ 42 h 143"/>
                <a:gd name="T2" fmla="*/ 299 w 390"/>
                <a:gd name="T3" fmla="*/ 34 h 143"/>
                <a:gd name="T4" fmla="*/ 282 w 390"/>
                <a:gd name="T5" fmla="*/ 27 h 143"/>
                <a:gd name="T6" fmla="*/ 267 w 390"/>
                <a:gd name="T7" fmla="*/ 22 h 143"/>
                <a:gd name="T8" fmla="*/ 249 w 390"/>
                <a:gd name="T9" fmla="*/ 17 h 143"/>
                <a:gd name="T10" fmla="*/ 231 w 390"/>
                <a:gd name="T11" fmla="*/ 13 h 143"/>
                <a:gd name="T12" fmla="*/ 215 w 390"/>
                <a:gd name="T13" fmla="*/ 8 h 143"/>
                <a:gd name="T14" fmla="*/ 198 w 390"/>
                <a:gd name="T15" fmla="*/ 6 h 143"/>
                <a:gd name="T16" fmla="*/ 195 w 390"/>
                <a:gd name="T17" fmla="*/ 4 h 143"/>
                <a:gd name="T18" fmla="*/ 195 w 390"/>
                <a:gd name="T19" fmla="*/ 2 h 143"/>
                <a:gd name="T20" fmla="*/ 195 w 390"/>
                <a:gd name="T21" fmla="*/ 0 h 143"/>
                <a:gd name="T22" fmla="*/ 195 w 390"/>
                <a:gd name="T23" fmla="*/ 0 h 143"/>
                <a:gd name="T24" fmla="*/ 195 w 390"/>
                <a:gd name="T25" fmla="*/ 0 h 143"/>
                <a:gd name="T26" fmla="*/ 195 w 390"/>
                <a:gd name="T27" fmla="*/ 0 h 143"/>
                <a:gd name="T28" fmla="*/ 182 w 390"/>
                <a:gd name="T29" fmla="*/ 2 h 143"/>
                <a:gd name="T30" fmla="*/ 170 w 390"/>
                <a:gd name="T31" fmla="*/ 4 h 143"/>
                <a:gd name="T32" fmla="*/ 157 w 390"/>
                <a:gd name="T33" fmla="*/ 4 h 143"/>
                <a:gd name="T34" fmla="*/ 145 w 390"/>
                <a:gd name="T35" fmla="*/ 8 h 143"/>
                <a:gd name="T36" fmla="*/ 131 w 390"/>
                <a:gd name="T37" fmla="*/ 11 h 143"/>
                <a:gd name="T38" fmla="*/ 121 w 390"/>
                <a:gd name="T39" fmla="*/ 15 h 143"/>
                <a:gd name="T40" fmla="*/ 108 w 390"/>
                <a:gd name="T41" fmla="*/ 19 h 143"/>
                <a:gd name="T42" fmla="*/ 98 w 390"/>
                <a:gd name="T43" fmla="*/ 23 h 143"/>
                <a:gd name="T44" fmla="*/ 98 w 390"/>
                <a:gd name="T45" fmla="*/ 23 h 143"/>
                <a:gd name="T46" fmla="*/ 87 w 390"/>
                <a:gd name="T47" fmla="*/ 27 h 143"/>
                <a:gd name="T48" fmla="*/ 78 w 390"/>
                <a:gd name="T49" fmla="*/ 34 h 143"/>
                <a:gd name="T50" fmla="*/ 67 w 390"/>
                <a:gd name="T51" fmla="*/ 40 h 143"/>
                <a:gd name="T52" fmla="*/ 56 w 390"/>
                <a:gd name="T53" fmla="*/ 47 h 143"/>
                <a:gd name="T54" fmla="*/ 46 w 390"/>
                <a:gd name="T55" fmla="*/ 52 h 143"/>
                <a:gd name="T56" fmla="*/ 35 w 390"/>
                <a:gd name="T57" fmla="*/ 59 h 143"/>
                <a:gd name="T58" fmla="*/ 25 w 390"/>
                <a:gd name="T59" fmla="*/ 63 h 143"/>
                <a:gd name="T60" fmla="*/ 16 w 390"/>
                <a:gd name="T61" fmla="*/ 70 h 143"/>
                <a:gd name="T62" fmla="*/ 5 w 390"/>
                <a:gd name="T63" fmla="*/ 73 h 143"/>
                <a:gd name="T64" fmla="*/ 0 w 390"/>
                <a:gd name="T65" fmla="*/ 75 h 143"/>
                <a:gd name="T66" fmla="*/ 0 w 390"/>
                <a:gd name="T67" fmla="*/ 75 h 143"/>
                <a:gd name="T68" fmla="*/ 0 w 390"/>
                <a:gd name="T69" fmla="*/ 78 h 143"/>
                <a:gd name="T70" fmla="*/ 4 w 390"/>
                <a:gd name="T71" fmla="*/ 80 h 143"/>
                <a:gd name="T72" fmla="*/ 9 w 390"/>
                <a:gd name="T73" fmla="*/ 84 h 143"/>
                <a:gd name="T74" fmla="*/ 20 w 390"/>
                <a:gd name="T75" fmla="*/ 91 h 143"/>
                <a:gd name="T76" fmla="*/ 30 w 390"/>
                <a:gd name="T77" fmla="*/ 99 h 143"/>
                <a:gd name="T78" fmla="*/ 43 w 390"/>
                <a:gd name="T79" fmla="*/ 105 h 143"/>
                <a:gd name="T80" fmla="*/ 56 w 390"/>
                <a:gd name="T81" fmla="*/ 112 h 143"/>
                <a:gd name="T82" fmla="*/ 69 w 390"/>
                <a:gd name="T83" fmla="*/ 119 h 143"/>
                <a:gd name="T84" fmla="*/ 83 w 390"/>
                <a:gd name="T85" fmla="*/ 126 h 143"/>
                <a:gd name="T86" fmla="*/ 98 w 390"/>
                <a:gd name="T87" fmla="*/ 130 h 143"/>
                <a:gd name="T88" fmla="*/ 98 w 390"/>
                <a:gd name="T89" fmla="*/ 130 h 143"/>
                <a:gd name="T90" fmla="*/ 115 w 390"/>
                <a:gd name="T91" fmla="*/ 135 h 143"/>
                <a:gd name="T92" fmla="*/ 136 w 390"/>
                <a:gd name="T93" fmla="*/ 139 h 143"/>
                <a:gd name="T94" fmla="*/ 159 w 390"/>
                <a:gd name="T95" fmla="*/ 142 h 143"/>
                <a:gd name="T96" fmla="*/ 186 w 390"/>
                <a:gd name="T97" fmla="*/ 142 h 143"/>
                <a:gd name="T98" fmla="*/ 195 w 390"/>
                <a:gd name="T99" fmla="*/ 142 h 143"/>
                <a:gd name="T100" fmla="*/ 195 w 390"/>
                <a:gd name="T101" fmla="*/ 139 h 143"/>
                <a:gd name="T102" fmla="*/ 200 w 390"/>
                <a:gd name="T103" fmla="*/ 137 h 143"/>
                <a:gd name="T104" fmla="*/ 229 w 390"/>
                <a:gd name="T105" fmla="*/ 130 h 143"/>
                <a:gd name="T106" fmla="*/ 259 w 390"/>
                <a:gd name="T107" fmla="*/ 122 h 143"/>
                <a:gd name="T108" fmla="*/ 288 w 390"/>
                <a:gd name="T109" fmla="*/ 112 h 143"/>
                <a:gd name="T110" fmla="*/ 314 w 390"/>
                <a:gd name="T111" fmla="*/ 42 h 14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90" h="143">
                  <a:moveTo>
                    <a:pt x="389" y="42"/>
                  </a:moveTo>
                  <a:lnTo>
                    <a:pt x="374" y="34"/>
                  </a:lnTo>
                  <a:lnTo>
                    <a:pt x="357" y="27"/>
                  </a:lnTo>
                  <a:lnTo>
                    <a:pt x="342" y="22"/>
                  </a:lnTo>
                  <a:lnTo>
                    <a:pt x="324" y="17"/>
                  </a:lnTo>
                  <a:lnTo>
                    <a:pt x="306" y="13"/>
                  </a:lnTo>
                  <a:lnTo>
                    <a:pt x="290" y="8"/>
                  </a:lnTo>
                  <a:lnTo>
                    <a:pt x="273" y="6"/>
                  </a:lnTo>
                  <a:lnTo>
                    <a:pt x="256" y="4"/>
                  </a:lnTo>
                  <a:lnTo>
                    <a:pt x="239" y="2"/>
                  </a:lnTo>
                  <a:lnTo>
                    <a:pt x="225" y="0"/>
                  </a:lnTo>
                  <a:lnTo>
                    <a:pt x="209" y="0"/>
                  </a:lnTo>
                  <a:lnTo>
                    <a:pt x="197" y="0"/>
                  </a:lnTo>
                  <a:lnTo>
                    <a:pt x="182" y="2"/>
                  </a:lnTo>
                  <a:lnTo>
                    <a:pt x="170" y="4"/>
                  </a:lnTo>
                  <a:lnTo>
                    <a:pt x="157" y="4"/>
                  </a:lnTo>
                  <a:lnTo>
                    <a:pt x="145" y="8"/>
                  </a:lnTo>
                  <a:lnTo>
                    <a:pt x="131" y="11"/>
                  </a:lnTo>
                  <a:lnTo>
                    <a:pt x="121" y="15"/>
                  </a:lnTo>
                  <a:lnTo>
                    <a:pt x="108" y="19"/>
                  </a:lnTo>
                  <a:lnTo>
                    <a:pt x="98" y="23"/>
                  </a:lnTo>
                  <a:lnTo>
                    <a:pt x="87" y="27"/>
                  </a:lnTo>
                  <a:lnTo>
                    <a:pt x="78" y="34"/>
                  </a:lnTo>
                  <a:lnTo>
                    <a:pt x="67" y="40"/>
                  </a:lnTo>
                  <a:lnTo>
                    <a:pt x="56" y="47"/>
                  </a:lnTo>
                  <a:lnTo>
                    <a:pt x="46" y="52"/>
                  </a:lnTo>
                  <a:lnTo>
                    <a:pt x="35" y="59"/>
                  </a:lnTo>
                  <a:lnTo>
                    <a:pt x="25" y="63"/>
                  </a:lnTo>
                  <a:lnTo>
                    <a:pt x="16" y="70"/>
                  </a:lnTo>
                  <a:lnTo>
                    <a:pt x="5" y="73"/>
                  </a:lnTo>
                  <a:lnTo>
                    <a:pt x="0" y="75"/>
                  </a:lnTo>
                  <a:lnTo>
                    <a:pt x="0" y="78"/>
                  </a:lnTo>
                  <a:lnTo>
                    <a:pt x="4" y="80"/>
                  </a:lnTo>
                  <a:lnTo>
                    <a:pt x="9" y="84"/>
                  </a:lnTo>
                  <a:lnTo>
                    <a:pt x="20" y="91"/>
                  </a:lnTo>
                  <a:lnTo>
                    <a:pt x="30" y="99"/>
                  </a:lnTo>
                  <a:lnTo>
                    <a:pt x="43" y="105"/>
                  </a:lnTo>
                  <a:lnTo>
                    <a:pt x="56" y="112"/>
                  </a:lnTo>
                  <a:lnTo>
                    <a:pt x="69" y="119"/>
                  </a:lnTo>
                  <a:lnTo>
                    <a:pt x="83" y="126"/>
                  </a:lnTo>
                  <a:lnTo>
                    <a:pt x="98" y="130"/>
                  </a:lnTo>
                  <a:lnTo>
                    <a:pt x="115" y="135"/>
                  </a:lnTo>
                  <a:lnTo>
                    <a:pt x="136" y="139"/>
                  </a:lnTo>
                  <a:lnTo>
                    <a:pt x="159" y="142"/>
                  </a:lnTo>
                  <a:lnTo>
                    <a:pt x="186" y="142"/>
                  </a:lnTo>
                  <a:lnTo>
                    <a:pt x="216" y="142"/>
                  </a:lnTo>
                  <a:lnTo>
                    <a:pt x="246" y="139"/>
                  </a:lnTo>
                  <a:lnTo>
                    <a:pt x="275" y="137"/>
                  </a:lnTo>
                  <a:lnTo>
                    <a:pt x="304" y="130"/>
                  </a:lnTo>
                  <a:lnTo>
                    <a:pt x="334" y="122"/>
                  </a:lnTo>
                  <a:lnTo>
                    <a:pt x="363" y="112"/>
                  </a:lnTo>
                  <a:lnTo>
                    <a:pt x="389" y="4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5" name="Freeform 262"/>
            <p:cNvSpPr>
              <a:spLocks/>
            </p:cNvSpPr>
            <p:nvPr/>
          </p:nvSpPr>
          <p:spPr bwMode="auto">
            <a:xfrm>
              <a:off x="2329" y="2926"/>
              <a:ext cx="389" cy="143"/>
            </a:xfrm>
            <a:custGeom>
              <a:avLst/>
              <a:gdLst>
                <a:gd name="T0" fmla="*/ 314 w 390"/>
                <a:gd name="T1" fmla="*/ 42 h 143"/>
                <a:gd name="T2" fmla="*/ 299 w 390"/>
                <a:gd name="T3" fmla="*/ 34 h 143"/>
                <a:gd name="T4" fmla="*/ 282 w 390"/>
                <a:gd name="T5" fmla="*/ 27 h 143"/>
                <a:gd name="T6" fmla="*/ 267 w 390"/>
                <a:gd name="T7" fmla="*/ 22 h 143"/>
                <a:gd name="T8" fmla="*/ 249 w 390"/>
                <a:gd name="T9" fmla="*/ 17 h 143"/>
                <a:gd name="T10" fmla="*/ 231 w 390"/>
                <a:gd name="T11" fmla="*/ 13 h 143"/>
                <a:gd name="T12" fmla="*/ 215 w 390"/>
                <a:gd name="T13" fmla="*/ 8 h 143"/>
                <a:gd name="T14" fmla="*/ 198 w 390"/>
                <a:gd name="T15" fmla="*/ 6 h 143"/>
                <a:gd name="T16" fmla="*/ 195 w 390"/>
                <a:gd name="T17" fmla="*/ 4 h 143"/>
                <a:gd name="T18" fmla="*/ 195 w 390"/>
                <a:gd name="T19" fmla="*/ 2 h 143"/>
                <a:gd name="T20" fmla="*/ 195 w 390"/>
                <a:gd name="T21" fmla="*/ 0 h 143"/>
                <a:gd name="T22" fmla="*/ 195 w 390"/>
                <a:gd name="T23" fmla="*/ 0 h 143"/>
                <a:gd name="T24" fmla="*/ 195 w 390"/>
                <a:gd name="T25" fmla="*/ 0 h 143"/>
                <a:gd name="T26" fmla="*/ 195 w 390"/>
                <a:gd name="T27" fmla="*/ 0 h 143"/>
                <a:gd name="T28" fmla="*/ 182 w 390"/>
                <a:gd name="T29" fmla="*/ 2 h 143"/>
                <a:gd name="T30" fmla="*/ 170 w 390"/>
                <a:gd name="T31" fmla="*/ 4 h 143"/>
                <a:gd name="T32" fmla="*/ 157 w 390"/>
                <a:gd name="T33" fmla="*/ 4 h 143"/>
                <a:gd name="T34" fmla="*/ 145 w 390"/>
                <a:gd name="T35" fmla="*/ 8 h 143"/>
                <a:gd name="T36" fmla="*/ 131 w 390"/>
                <a:gd name="T37" fmla="*/ 11 h 143"/>
                <a:gd name="T38" fmla="*/ 121 w 390"/>
                <a:gd name="T39" fmla="*/ 15 h 143"/>
                <a:gd name="T40" fmla="*/ 108 w 390"/>
                <a:gd name="T41" fmla="*/ 19 h 143"/>
                <a:gd name="T42" fmla="*/ 98 w 390"/>
                <a:gd name="T43" fmla="*/ 23 h 143"/>
                <a:gd name="T44" fmla="*/ 98 w 390"/>
                <a:gd name="T45" fmla="*/ 23 h 143"/>
                <a:gd name="T46" fmla="*/ 87 w 390"/>
                <a:gd name="T47" fmla="*/ 27 h 143"/>
                <a:gd name="T48" fmla="*/ 78 w 390"/>
                <a:gd name="T49" fmla="*/ 34 h 143"/>
                <a:gd name="T50" fmla="*/ 67 w 390"/>
                <a:gd name="T51" fmla="*/ 40 h 143"/>
                <a:gd name="T52" fmla="*/ 56 w 390"/>
                <a:gd name="T53" fmla="*/ 47 h 143"/>
                <a:gd name="T54" fmla="*/ 46 w 390"/>
                <a:gd name="T55" fmla="*/ 52 h 143"/>
                <a:gd name="T56" fmla="*/ 35 w 390"/>
                <a:gd name="T57" fmla="*/ 59 h 143"/>
                <a:gd name="T58" fmla="*/ 25 w 390"/>
                <a:gd name="T59" fmla="*/ 63 h 143"/>
                <a:gd name="T60" fmla="*/ 16 w 390"/>
                <a:gd name="T61" fmla="*/ 70 h 143"/>
                <a:gd name="T62" fmla="*/ 5 w 390"/>
                <a:gd name="T63" fmla="*/ 73 h 143"/>
                <a:gd name="T64" fmla="*/ 0 w 390"/>
                <a:gd name="T65" fmla="*/ 75 h 143"/>
                <a:gd name="T66" fmla="*/ 0 w 390"/>
                <a:gd name="T67" fmla="*/ 75 h 143"/>
                <a:gd name="T68" fmla="*/ 0 w 390"/>
                <a:gd name="T69" fmla="*/ 78 h 143"/>
                <a:gd name="T70" fmla="*/ 4 w 390"/>
                <a:gd name="T71" fmla="*/ 80 h 143"/>
                <a:gd name="T72" fmla="*/ 9 w 390"/>
                <a:gd name="T73" fmla="*/ 84 h 143"/>
                <a:gd name="T74" fmla="*/ 20 w 390"/>
                <a:gd name="T75" fmla="*/ 91 h 143"/>
                <a:gd name="T76" fmla="*/ 30 w 390"/>
                <a:gd name="T77" fmla="*/ 99 h 143"/>
                <a:gd name="T78" fmla="*/ 43 w 390"/>
                <a:gd name="T79" fmla="*/ 105 h 143"/>
                <a:gd name="T80" fmla="*/ 56 w 390"/>
                <a:gd name="T81" fmla="*/ 112 h 143"/>
                <a:gd name="T82" fmla="*/ 69 w 390"/>
                <a:gd name="T83" fmla="*/ 119 h 143"/>
                <a:gd name="T84" fmla="*/ 83 w 390"/>
                <a:gd name="T85" fmla="*/ 126 h 143"/>
                <a:gd name="T86" fmla="*/ 98 w 390"/>
                <a:gd name="T87" fmla="*/ 130 h 143"/>
                <a:gd name="T88" fmla="*/ 98 w 390"/>
                <a:gd name="T89" fmla="*/ 130 h 143"/>
                <a:gd name="T90" fmla="*/ 115 w 390"/>
                <a:gd name="T91" fmla="*/ 135 h 143"/>
                <a:gd name="T92" fmla="*/ 136 w 390"/>
                <a:gd name="T93" fmla="*/ 139 h 143"/>
                <a:gd name="T94" fmla="*/ 159 w 390"/>
                <a:gd name="T95" fmla="*/ 142 h 143"/>
                <a:gd name="T96" fmla="*/ 186 w 390"/>
                <a:gd name="T97" fmla="*/ 142 h 143"/>
                <a:gd name="T98" fmla="*/ 195 w 390"/>
                <a:gd name="T99" fmla="*/ 142 h 143"/>
                <a:gd name="T100" fmla="*/ 195 w 390"/>
                <a:gd name="T101" fmla="*/ 139 h 143"/>
                <a:gd name="T102" fmla="*/ 200 w 390"/>
                <a:gd name="T103" fmla="*/ 137 h 143"/>
                <a:gd name="T104" fmla="*/ 229 w 390"/>
                <a:gd name="T105" fmla="*/ 130 h 143"/>
                <a:gd name="T106" fmla="*/ 259 w 390"/>
                <a:gd name="T107" fmla="*/ 122 h 143"/>
                <a:gd name="T108" fmla="*/ 288 w 390"/>
                <a:gd name="T109" fmla="*/ 112 h 14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390" h="143">
                  <a:moveTo>
                    <a:pt x="389" y="42"/>
                  </a:moveTo>
                  <a:lnTo>
                    <a:pt x="374" y="34"/>
                  </a:lnTo>
                  <a:lnTo>
                    <a:pt x="357" y="27"/>
                  </a:lnTo>
                  <a:lnTo>
                    <a:pt x="342" y="22"/>
                  </a:lnTo>
                  <a:lnTo>
                    <a:pt x="324" y="17"/>
                  </a:lnTo>
                  <a:lnTo>
                    <a:pt x="306" y="13"/>
                  </a:lnTo>
                  <a:lnTo>
                    <a:pt x="290" y="8"/>
                  </a:lnTo>
                  <a:lnTo>
                    <a:pt x="273" y="6"/>
                  </a:lnTo>
                  <a:lnTo>
                    <a:pt x="256" y="4"/>
                  </a:lnTo>
                  <a:lnTo>
                    <a:pt x="239" y="2"/>
                  </a:lnTo>
                  <a:lnTo>
                    <a:pt x="225" y="0"/>
                  </a:lnTo>
                  <a:lnTo>
                    <a:pt x="209" y="0"/>
                  </a:lnTo>
                  <a:lnTo>
                    <a:pt x="197" y="0"/>
                  </a:lnTo>
                  <a:lnTo>
                    <a:pt x="182" y="2"/>
                  </a:lnTo>
                  <a:lnTo>
                    <a:pt x="170" y="4"/>
                  </a:lnTo>
                  <a:lnTo>
                    <a:pt x="157" y="4"/>
                  </a:lnTo>
                  <a:lnTo>
                    <a:pt x="145" y="8"/>
                  </a:lnTo>
                  <a:lnTo>
                    <a:pt x="131" y="11"/>
                  </a:lnTo>
                  <a:lnTo>
                    <a:pt x="121" y="15"/>
                  </a:lnTo>
                  <a:lnTo>
                    <a:pt x="108" y="19"/>
                  </a:lnTo>
                  <a:lnTo>
                    <a:pt x="98" y="23"/>
                  </a:lnTo>
                  <a:lnTo>
                    <a:pt x="87" y="27"/>
                  </a:lnTo>
                  <a:lnTo>
                    <a:pt x="78" y="34"/>
                  </a:lnTo>
                  <a:lnTo>
                    <a:pt x="67" y="40"/>
                  </a:lnTo>
                  <a:lnTo>
                    <a:pt x="56" y="47"/>
                  </a:lnTo>
                  <a:lnTo>
                    <a:pt x="46" y="52"/>
                  </a:lnTo>
                  <a:lnTo>
                    <a:pt x="35" y="59"/>
                  </a:lnTo>
                  <a:lnTo>
                    <a:pt x="25" y="63"/>
                  </a:lnTo>
                  <a:lnTo>
                    <a:pt x="16" y="70"/>
                  </a:lnTo>
                  <a:lnTo>
                    <a:pt x="5" y="73"/>
                  </a:lnTo>
                  <a:lnTo>
                    <a:pt x="0" y="75"/>
                  </a:lnTo>
                  <a:lnTo>
                    <a:pt x="0" y="78"/>
                  </a:lnTo>
                  <a:lnTo>
                    <a:pt x="4" y="80"/>
                  </a:lnTo>
                  <a:lnTo>
                    <a:pt x="9" y="84"/>
                  </a:lnTo>
                  <a:lnTo>
                    <a:pt x="20" y="91"/>
                  </a:lnTo>
                  <a:lnTo>
                    <a:pt x="30" y="99"/>
                  </a:lnTo>
                  <a:lnTo>
                    <a:pt x="43" y="105"/>
                  </a:lnTo>
                  <a:lnTo>
                    <a:pt x="56" y="112"/>
                  </a:lnTo>
                  <a:lnTo>
                    <a:pt x="69" y="119"/>
                  </a:lnTo>
                  <a:lnTo>
                    <a:pt x="83" y="126"/>
                  </a:lnTo>
                  <a:lnTo>
                    <a:pt x="98" y="130"/>
                  </a:lnTo>
                  <a:lnTo>
                    <a:pt x="115" y="135"/>
                  </a:lnTo>
                  <a:lnTo>
                    <a:pt x="136" y="139"/>
                  </a:lnTo>
                  <a:lnTo>
                    <a:pt x="159" y="142"/>
                  </a:lnTo>
                  <a:lnTo>
                    <a:pt x="186" y="142"/>
                  </a:lnTo>
                  <a:lnTo>
                    <a:pt x="216" y="142"/>
                  </a:lnTo>
                  <a:lnTo>
                    <a:pt x="246" y="139"/>
                  </a:lnTo>
                  <a:lnTo>
                    <a:pt x="275" y="137"/>
                  </a:lnTo>
                  <a:lnTo>
                    <a:pt x="304" y="130"/>
                  </a:lnTo>
                  <a:lnTo>
                    <a:pt x="334" y="122"/>
                  </a:lnTo>
                  <a:lnTo>
                    <a:pt x="363" y="11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" name="Freeform 263"/>
            <p:cNvSpPr>
              <a:spLocks/>
            </p:cNvSpPr>
            <p:nvPr/>
          </p:nvSpPr>
          <p:spPr bwMode="auto">
            <a:xfrm>
              <a:off x="2387" y="2991"/>
              <a:ext cx="303" cy="29"/>
            </a:xfrm>
            <a:custGeom>
              <a:avLst/>
              <a:gdLst>
                <a:gd name="T0" fmla="*/ 223 w 304"/>
                <a:gd name="T1" fmla="*/ 0 h 28"/>
                <a:gd name="T2" fmla="*/ 188 w 304"/>
                <a:gd name="T3" fmla="*/ 7 h 28"/>
                <a:gd name="T4" fmla="*/ 152 w 304"/>
                <a:gd name="T5" fmla="*/ 11 h 28"/>
                <a:gd name="T6" fmla="*/ 152 w 304"/>
                <a:gd name="T7" fmla="*/ 242 h 28"/>
                <a:gd name="T8" fmla="*/ 152 w 304"/>
                <a:gd name="T9" fmla="*/ 260 h 28"/>
                <a:gd name="T10" fmla="*/ 124 w 304"/>
                <a:gd name="T11" fmla="*/ 279 h 28"/>
                <a:gd name="T12" fmla="*/ 93 w 304"/>
                <a:gd name="T13" fmla="*/ 279 h 28"/>
                <a:gd name="T14" fmla="*/ 63 w 304"/>
                <a:gd name="T15" fmla="*/ 279 h 28"/>
                <a:gd name="T16" fmla="*/ 38 w 304"/>
                <a:gd name="T17" fmla="*/ 260 h 28"/>
                <a:gd name="T18" fmla="*/ 17 w 304"/>
                <a:gd name="T19" fmla="*/ 242 h 28"/>
                <a:gd name="T20" fmla="*/ 0 w 304"/>
                <a:gd name="T21" fmla="*/ 226 h 28"/>
                <a:gd name="T22" fmla="*/ 0 w 304"/>
                <a:gd name="T23" fmla="*/ 226 h 28"/>
                <a:gd name="T24" fmla="*/ 17 w 304"/>
                <a:gd name="T25" fmla="*/ 242 h 28"/>
                <a:gd name="T26" fmla="*/ 38 w 304"/>
                <a:gd name="T27" fmla="*/ 279 h 28"/>
                <a:gd name="T28" fmla="*/ 65 w 304"/>
                <a:gd name="T29" fmla="*/ 299 h 28"/>
                <a:gd name="T30" fmla="*/ 93 w 304"/>
                <a:gd name="T31" fmla="*/ 321 h 28"/>
                <a:gd name="T32" fmla="*/ 124 w 304"/>
                <a:gd name="T33" fmla="*/ 356 h 28"/>
                <a:gd name="T34" fmla="*/ 152 w 304"/>
                <a:gd name="T35" fmla="*/ 356 h 28"/>
                <a:gd name="T36" fmla="*/ 152 w 304"/>
                <a:gd name="T37" fmla="*/ 321 h 28"/>
                <a:gd name="T38" fmla="*/ 156 w 304"/>
                <a:gd name="T39" fmla="*/ 299 h 28"/>
                <a:gd name="T40" fmla="*/ 192 w 304"/>
                <a:gd name="T41" fmla="*/ 260 h 28"/>
                <a:gd name="T42" fmla="*/ 228 w 304"/>
                <a:gd name="T43" fmla="*/ 11 h 28"/>
                <a:gd name="T44" fmla="*/ 223 w 304"/>
                <a:gd name="T45" fmla="*/ 0 h 2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04" h="28">
                  <a:moveTo>
                    <a:pt x="298" y="0"/>
                  </a:moveTo>
                  <a:lnTo>
                    <a:pt x="263" y="7"/>
                  </a:lnTo>
                  <a:lnTo>
                    <a:pt x="227" y="11"/>
                  </a:lnTo>
                  <a:lnTo>
                    <a:pt x="192" y="16"/>
                  </a:lnTo>
                  <a:lnTo>
                    <a:pt x="155" y="18"/>
                  </a:lnTo>
                  <a:lnTo>
                    <a:pt x="124" y="20"/>
                  </a:lnTo>
                  <a:lnTo>
                    <a:pt x="93" y="20"/>
                  </a:lnTo>
                  <a:lnTo>
                    <a:pt x="63" y="20"/>
                  </a:lnTo>
                  <a:lnTo>
                    <a:pt x="38" y="18"/>
                  </a:lnTo>
                  <a:lnTo>
                    <a:pt x="17" y="16"/>
                  </a:lnTo>
                  <a:lnTo>
                    <a:pt x="0" y="14"/>
                  </a:lnTo>
                  <a:lnTo>
                    <a:pt x="17" y="16"/>
                  </a:lnTo>
                  <a:lnTo>
                    <a:pt x="38" y="20"/>
                  </a:lnTo>
                  <a:lnTo>
                    <a:pt x="65" y="22"/>
                  </a:lnTo>
                  <a:lnTo>
                    <a:pt x="93" y="24"/>
                  </a:lnTo>
                  <a:lnTo>
                    <a:pt x="124" y="27"/>
                  </a:lnTo>
                  <a:lnTo>
                    <a:pt x="158" y="27"/>
                  </a:lnTo>
                  <a:lnTo>
                    <a:pt x="194" y="24"/>
                  </a:lnTo>
                  <a:lnTo>
                    <a:pt x="231" y="22"/>
                  </a:lnTo>
                  <a:lnTo>
                    <a:pt x="267" y="18"/>
                  </a:lnTo>
                  <a:lnTo>
                    <a:pt x="303" y="11"/>
                  </a:lnTo>
                  <a:lnTo>
                    <a:pt x="298" y="0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Freeform 264"/>
            <p:cNvSpPr>
              <a:spLocks/>
            </p:cNvSpPr>
            <p:nvPr/>
          </p:nvSpPr>
          <p:spPr bwMode="auto">
            <a:xfrm>
              <a:off x="2526" y="2669"/>
              <a:ext cx="177" cy="316"/>
            </a:xfrm>
            <a:custGeom>
              <a:avLst/>
              <a:gdLst>
                <a:gd name="T0" fmla="*/ 250 w 176"/>
                <a:gd name="T1" fmla="*/ 340 h 315"/>
                <a:gd name="T2" fmla="*/ 247 w 176"/>
                <a:gd name="T3" fmla="*/ 328 h 315"/>
                <a:gd name="T4" fmla="*/ 243 w 176"/>
                <a:gd name="T5" fmla="*/ 312 h 315"/>
                <a:gd name="T6" fmla="*/ 241 w 176"/>
                <a:gd name="T7" fmla="*/ 298 h 315"/>
                <a:gd name="T8" fmla="*/ 238 w 176"/>
                <a:gd name="T9" fmla="*/ 281 h 315"/>
                <a:gd name="T10" fmla="*/ 234 w 176"/>
                <a:gd name="T11" fmla="*/ 266 h 315"/>
                <a:gd name="T12" fmla="*/ 233 w 176"/>
                <a:gd name="T13" fmla="*/ 250 h 315"/>
                <a:gd name="T14" fmla="*/ 231 w 176"/>
                <a:gd name="T15" fmla="*/ 236 h 315"/>
                <a:gd name="T16" fmla="*/ 226 w 176"/>
                <a:gd name="T17" fmla="*/ 147 h 315"/>
                <a:gd name="T18" fmla="*/ 222 w 176"/>
                <a:gd name="T19" fmla="*/ 132 h 315"/>
                <a:gd name="T20" fmla="*/ 215 w 176"/>
                <a:gd name="T21" fmla="*/ 120 h 315"/>
                <a:gd name="T22" fmla="*/ 215 w 176"/>
                <a:gd name="T23" fmla="*/ 120 h 315"/>
                <a:gd name="T24" fmla="*/ 209 w 176"/>
                <a:gd name="T25" fmla="*/ 107 h 315"/>
                <a:gd name="T26" fmla="*/ 201 w 176"/>
                <a:gd name="T27" fmla="*/ 92 h 315"/>
                <a:gd name="T28" fmla="*/ 188 w 176"/>
                <a:gd name="T29" fmla="*/ 80 h 315"/>
                <a:gd name="T30" fmla="*/ 176 w 176"/>
                <a:gd name="T31" fmla="*/ 65 h 315"/>
                <a:gd name="T32" fmla="*/ 85 w 176"/>
                <a:gd name="T33" fmla="*/ 52 h 315"/>
                <a:gd name="T34" fmla="*/ 71 w 176"/>
                <a:gd name="T35" fmla="*/ 39 h 315"/>
                <a:gd name="T36" fmla="*/ 52 w 176"/>
                <a:gd name="T37" fmla="*/ 27 h 315"/>
                <a:gd name="T38" fmla="*/ 35 w 176"/>
                <a:gd name="T39" fmla="*/ 16 h 315"/>
                <a:gd name="T40" fmla="*/ 18 w 176"/>
                <a:gd name="T41" fmla="*/ 8 h 315"/>
                <a:gd name="T42" fmla="*/ 0 w 176"/>
                <a:gd name="T43" fmla="*/ 0 h 315"/>
                <a:gd name="T44" fmla="*/ 0 w 176"/>
                <a:gd name="T45" fmla="*/ 0 h 315"/>
                <a:gd name="T46" fmla="*/ 0 w 176"/>
                <a:gd name="T47" fmla="*/ 2 h 315"/>
                <a:gd name="T48" fmla="*/ 0 w 176"/>
                <a:gd name="T49" fmla="*/ 8 h 315"/>
                <a:gd name="T50" fmla="*/ 2 w 176"/>
                <a:gd name="T51" fmla="*/ 16 h 315"/>
                <a:gd name="T52" fmla="*/ 2 w 176"/>
                <a:gd name="T53" fmla="*/ 25 h 315"/>
                <a:gd name="T54" fmla="*/ 2 w 176"/>
                <a:gd name="T55" fmla="*/ 37 h 315"/>
                <a:gd name="T56" fmla="*/ 4 w 176"/>
                <a:gd name="T57" fmla="*/ 50 h 315"/>
                <a:gd name="T58" fmla="*/ 4 w 176"/>
                <a:gd name="T59" fmla="*/ 62 h 315"/>
                <a:gd name="T60" fmla="*/ 6 w 176"/>
                <a:gd name="T61" fmla="*/ 76 h 315"/>
                <a:gd name="T62" fmla="*/ 6 w 176"/>
                <a:gd name="T63" fmla="*/ 85 h 315"/>
                <a:gd name="T64" fmla="*/ 8 w 176"/>
                <a:gd name="T65" fmla="*/ 96 h 315"/>
                <a:gd name="T66" fmla="*/ 8 w 176"/>
                <a:gd name="T67" fmla="*/ 96 h 315"/>
                <a:gd name="T68" fmla="*/ 8 w 176"/>
                <a:gd name="T69" fmla="*/ 109 h 315"/>
                <a:gd name="T70" fmla="*/ 9 w 176"/>
                <a:gd name="T71" fmla="*/ 120 h 315"/>
                <a:gd name="T72" fmla="*/ 14 w 176"/>
                <a:gd name="T73" fmla="*/ 132 h 315"/>
                <a:gd name="T74" fmla="*/ 16 w 176"/>
                <a:gd name="T75" fmla="*/ 147 h 315"/>
                <a:gd name="T76" fmla="*/ 20 w 176"/>
                <a:gd name="T77" fmla="*/ 234 h 315"/>
                <a:gd name="T78" fmla="*/ 25 w 176"/>
                <a:gd name="T79" fmla="*/ 247 h 315"/>
                <a:gd name="T80" fmla="*/ 31 w 176"/>
                <a:gd name="T81" fmla="*/ 260 h 315"/>
                <a:gd name="T82" fmla="*/ 35 w 176"/>
                <a:gd name="T83" fmla="*/ 273 h 315"/>
                <a:gd name="T84" fmla="*/ 41 w 176"/>
                <a:gd name="T85" fmla="*/ 283 h 315"/>
                <a:gd name="T86" fmla="*/ 48 w 176"/>
                <a:gd name="T87" fmla="*/ 292 h 315"/>
                <a:gd name="T88" fmla="*/ 48 w 176"/>
                <a:gd name="T89" fmla="*/ 292 h 315"/>
                <a:gd name="T90" fmla="*/ 57 w 176"/>
                <a:gd name="T91" fmla="*/ 300 h 315"/>
                <a:gd name="T92" fmla="*/ 64 w 176"/>
                <a:gd name="T93" fmla="*/ 310 h 315"/>
                <a:gd name="T94" fmla="*/ 75 w 176"/>
                <a:gd name="T95" fmla="*/ 321 h 315"/>
                <a:gd name="T96" fmla="*/ 163 w 176"/>
                <a:gd name="T97" fmla="*/ 331 h 315"/>
                <a:gd name="T98" fmla="*/ 176 w 176"/>
                <a:gd name="T99" fmla="*/ 342 h 315"/>
                <a:gd name="T100" fmla="*/ 188 w 176"/>
                <a:gd name="T101" fmla="*/ 353 h 315"/>
                <a:gd name="T102" fmla="*/ 203 w 176"/>
                <a:gd name="T103" fmla="*/ 365 h 315"/>
                <a:gd name="T104" fmla="*/ 215 w 176"/>
                <a:gd name="T105" fmla="*/ 374 h 315"/>
                <a:gd name="T106" fmla="*/ 231 w 176"/>
                <a:gd name="T107" fmla="*/ 382 h 315"/>
                <a:gd name="T108" fmla="*/ 243 w 176"/>
                <a:gd name="T109" fmla="*/ 389 h 315"/>
                <a:gd name="T110" fmla="*/ 250 w 176"/>
                <a:gd name="T111" fmla="*/ 340 h 31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76" h="315">
                  <a:moveTo>
                    <a:pt x="175" y="265"/>
                  </a:moveTo>
                  <a:lnTo>
                    <a:pt x="172" y="253"/>
                  </a:lnTo>
                  <a:lnTo>
                    <a:pt x="168" y="237"/>
                  </a:lnTo>
                  <a:lnTo>
                    <a:pt x="166" y="223"/>
                  </a:lnTo>
                  <a:lnTo>
                    <a:pt x="163" y="206"/>
                  </a:lnTo>
                  <a:lnTo>
                    <a:pt x="159" y="191"/>
                  </a:lnTo>
                  <a:lnTo>
                    <a:pt x="158" y="175"/>
                  </a:lnTo>
                  <a:lnTo>
                    <a:pt x="156" y="161"/>
                  </a:lnTo>
                  <a:lnTo>
                    <a:pt x="151" y="147"/>
                  </a:lnTo>
                  <a:lnTo>
                    <a:pt x="147" y="132"/>
                  </a:lnTo>
                  <a:lnTo>
                    <a:pt x="140" y="120"/>
                  </a:lnTo>
                  <a:lnTo>
                    <a:pt x="134" y="107"/>
                  </a:lnTo>
                  <a:lnTo>
                    <a:pt x="126" y="92"/>
                  </a:lnTo>
                  <a:lnTo>
                    <a:pt x="113" y="80"/>
                  </a:lnTo>
                  <a:lnTo>
                    <a:pt x="101" y="65"/>
                  </a:lnTo>
                  <a:lnTo>
                    <a:pt x="85" y="52"/>
                  </a:lnTo>
                  <a:lnTo>
                    <a:pt x="71" y="39"/>
                  </a:lnTo>
                  <a:lnTo>
                    <a:pt x="52" y="27"/>
                  </a:lnTo>
                  <a:lnTo>
                    <a:pt x="35" y="16"/>
                  </a:lnTo>
                  <a:lnTo>
                    <a:pt x="18" y="8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8"/>
                  </a:lnTo>
                  <a:lnTo>
                    <a:pt x="2" y="16"/>
                  </a:lnTo>
                  <a:lnTo>
                    <a:pt x="2" y="25"/>
                  </a:lnTo>
                  <a:lnTo>
                    <a:pt x="2" y="37"/>
                  </a:lnTo>
                  <a:lnTo>
                    <a:pt x="4" y="50"/>
                  </a:lnTo>
                  <a:lnTo>
                    <a:pt x="4" y="62"/>
                  </a:lnTo>
                  <a:lnTo>
                    <a:pt x="6" y="76"/>
                  </a:lnTo>
                  <a:lnTo>
                    <a:pt x="6" y="85"/>
                  </a:lnTo>
                  <a:lnTo>
                    <a:pt x="8" y="96"/>
                  </a:lnTo>
                  <a:lnTo>
                    <a:pt x="8" y="109"/>
                  </a:lnTo>
                  <a:lnTo>
                    <a:pt x="9" y="120"/>
                  </a:lnTo>
                  <a:lnTo>
                    <a:pt x="14" y="132"/>
                  </a:lnTo>
                  <a:lnTo>
                    <a:pt x="16" y="147"/>
                  </a:lnTo>
                  <a:lnTo>
                    <a:pt x="20" y="159"/>
                  </a:lnTo>
                  <a:lnTo>
                    <a:pt x="25" y="172"/>
                  </a:lnTo>
                  <a:lnTo>
                    <a:pt x="31" y="185"/>
                  </a:lnTo>
                  <a:lnTo>
                    <a:pt x="35" y="198"/>
                  </a:lnTo>
                  <a:lnTo>
                    <a:pt x="41" y="208"/>
                  </a:lnTo>
                  <a:lnTo>
                    <a:pt x="48" y="217"/>
                  </a:lnTo>
                  <a:lnTo>
                    <a:pt x="57" y="225"/>
                  </a:lnTo>
                  <a:lnTo>
                    <a:pt x="64" y="235"/>
                  </a:lnTo>
                  <a:lnTo>
                    <a:pt x="75" y="246"/>
                  </a:lnTo>
                  <a:lnTo>
                    <a:pt x="88" y="256"/>
                  </a:lnTo>
                  <a:lnTo>
                    <a:pt x="101" y="267"/>
                  </a:lnTo>
                  <a:lnTo>
                    <a:pt x="113" y="278"/>
                  </a:lnTo>
                  <a:lnTo>
                    <a:pt x="128" y="290"/>
                  </a:lnTo>
                  <a:lnTo>
                    <a:pt x="140" y="299"/>
                  </a:lnTo>
                  <a:lnTo>
                    <a:pt x="156" y="307"/>
                  </a:lnTo>
                  <a:lnTo>
                    <a:pt x="168" y="314"/>
                  </a:lnTo>
                  <a:lnTo>
                    <a:pt x="175" y="26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Freeform 265"/>
            <p:cNvSpPr>
              <a:spLocks/>
            </p:cNvSpPr>
            <p:nvPr/>
          </p:nvSpPr>
          <p:spPr bwMode="auto">
            <a:xfrm>
              <a:off x="2526" y="2669"/>
              <a:ext cx="177" cy="316"/>
            </a:xfrm>
            <a:custGeom>
              <a:avLst/>
              <a:gdLst>
                <a:gd name="T0" fmla="*/ 250 w 176"/>
                <a:gd name="T1" fmla="*/ 340 h 315"/>
                <a:gd name="T2" fmla="*/ 247 w 176"/>
                <a:gd name="T3" fmla="*/ 328 h 315"/>
                <a:gd name="T4" fmla="*/ 243 w 176"/>
                <a:gd name="T5" fmla="*/ 312 h 315"/>
                <a:gd name="T6" fmla="*/ 241 w 176"/>
                <a:gd name="T7" fmla="*/ 298 h 315"/>
                <a:gd name="T8" fmla="*/ 238 w 176"/>
                <a:gd name="T9" fmla="*/ 281 h 315"/>
                <a:gd name="T10" fmla="*/ 234 w 176"/>
                <a:gd name="T11" fmla="*/ 266 h 315"/>
                <a:gd name="T12" fmla="*/ 233 w 176"/>
                <a:gd name="T13" fmla="*/ 250 h 315"/>
                <a:gd name="T14" fmla="*/ 231 w 176"/>
                <a:gd name="T15" fmla="*/ 236 h 315"/>
                <a:gd name="T16" fmla="*/ 226 w 176"/>
                <a:gd name="T17" fmla="*/ 147 h 315"/>
                <a:gd name="T18" fmla="*/ 222 w 176"/>
                <a:gd name="T19" fmla="*/ 132 h 315"/>
                <a:gd name="T20" fmla="*/ 215 w 176"/>
                <a:gd name="T21" fmla="*/ 120 h 315"/>
                <a:gd name="T22" fmla="*/ 215 w 176"/>
                <a:gd name="T23" fmla="*/ 120 h 315"/>
                <a:gd name="T24" fmla="*/ 209 w 176"/>
                <a:gd name="T25" fmla="*/ 107 h 315"/>
                <a:gd name="T26" fmla="*/ 201 w 176"/>
                <a:gd name="T27" fmla="*/ 92 h 315"/>
                <a:gd name="T28" fmla="*/ 188 w 176"/>
                <a:gd name="T29" fmla="*/ 80 h 315"/>
                <a:gd name="T30" fmla="*/ 176 w 176"/>
                <a:gd name="T31" fmla="*/ 65 h 315"/>
                <a:gd name="T32" fmla="*/ 85 w 176"/>
                <a:gd name="T33" fmla="*/ 52 h 315"/>
                <a:gd name="T34" fmla="*/ 71 w 176"/>
                <a:gd name="T35" fmla="*/ 39 h 315"/>
                <a:gd name="T36" fmla="*/ 52 w 176"/>
                <a:gd name="T37" fmla="*/ 27 h 315"/>
                <a:gd name="T38" fmla="*/ 35 w 176"/>
                <a:gd name="T39" fmla="*/ 16 h 315"/>
                <a:gd name="T40" fmla="*/ 18 w 176"/>
                <a:gd name="T41" fmla="*/ 8 h 315"/>
                <a:gd name="T42" fmla="*/ 0 w 176"/>
                <a:gd name="T43" fmla="*/ 0 h 315"/>
                <a:gd name="T44" fmla="*/ 0 w 176"/>
                <a:gd name="T45" fmla="*/ 0 h 315"/>
                <a:gd name="T46" fmla="*/ 0 w 176"/>
                <a:gd name="T47" fmla="*/ 2 h 315"/>
                <a:gd name="T48" fmla="*/ 0 w 176"/>
                <a:gd name="T49" fmla="*/ 8 h 315"/>
                <a:gd name="T50" fmla="*/ 2 w 176"/>
                <a:gd name="T51" fmla="*/ 16 h 315"/>
                <a:gd name="T52" fmla="*/ 2 w 176"/>
                <a:gd name="T53" fmla="*/ 25 h 315"/>
                <a:gd name="T54" fmla="*/ 2 w 176"/>
                <a:gd name="T55" fmla="*/ 37 h 315"/>
                <a:gd name="T56" fmla="*/ 4 w 176"/>
                <a:gd name="T57" fmla="*/ 50 h 315"/>
                <a:gd name="T58" fmla="*/ 4 w 176"/>
                <a:gd name="T59" fmla="*/ 62 h 315"/>
                <a:gd name="T60" fmla="*/ 6 w 176"/>
                <a:gd name="T61" fmla="*/ 76 h 315"/>
                <a:gd name="T62" fmla="*/ 6 w 176"/>
                <a:gd name="T63" fmla="*/ 85 h 315"/>
                <a:gd name="T64" fmla="*/ 8 w 176"/>
                <a:gd name="T65" fmla="*/ 96 h 315"/>
                <a:gd name="T66" fmla="*/ 8 w 176"/>
                <a:gd name="T67" fmla="*/ 96 h 315"/>
                <a:gd name="T68" fmla="*/ 8 w 176"/>
                <a:gd name="T69" fmla="*/ 109 h 315"/>
                <a:gd name="T70" fmla="*/ 9 w 176"/>
                <a:gd name="T71" fmla="*/ 120 h 315"/>
                <a:gd name="T72" fmla="*/ 14 w 176"/>
                <a:gd name="T73" fmla="*/ 132 h 315"/>
                <a:gd name="T74" fmla="*/ 16 w 176"/>
                <a:gd name="T75" fmla="*/ 147 h 315"/>
                <a:gd name="T76" fmla="*/ 20 w 176"/>
                <a:gd name="T77" fmla="*/ 234 h 315"/>
                <a:gd name="T78" fmla="*/ 25 w 176"/>
                <a:gd name="T79" fmla="*/ 247 h 315"/>
                <a:gd name="T80" fmla="*/ 31 w 176"/>
                <a:gd name="T81" fmla="*/ 260 h 315"/>
                <a:gd name="T82" fmla="*/ 35 w 176"/>
                <a:gd name="T83" fmla="*/ 273 h 315"/>
                <a:gd name="T84" fmla="*/ 41 w 176"/>
                <a:gd name="T85" fmla="*/ 283 h 315"/>
                <a:gd name="T86" fmla="*/ 48 w 176"/>
                <a:gd name="T87" fmla="*/ 292 h 315"/>
                <a:gd name="T88" fmla="*/ 48 w 176"/>
                <a:gd name="T89" fmla="*/ 292 h 315"/>
                <a:gd name="T90" fmla="*/ 57 w 176"/>
                <a:gd name="T91" fmla="*/ 300 h 315"/>
                <a:gd name="T92" fmla="*/ 64 w 176"/>
                <a:gd name="T93" fmla="*/ 310 h 315"/>
                <a:gd name="T94" fmla="*/ 75 w 176"/>
                <a:gd name="T95" fmla="*/ 321 h 315"/>
                <a:gd name="T96" fmla="*/ 163 w 176"/>
                <a:gd name="T97" fmla="*/ 331 h 315"/>
                <a:gd name="T98" fmla="*/ 176 w 176"/>
                <a:gd name="T99" fmla="*/ 342 h 315"/>
                <a:gd name="T100" fmla="*/ 188 w 176"/>
                <a:gd name="T101" fmla="*/ 353 h 315"/>
                <a:gd name="T102" fmla="*/ 203 w 176"/>
                <a:gd name="T103" fmla="*/ 365 h 315"/>
                <a:gd name="T104" fmla="*/ 215 w 176"/>
                <a:gd name="T105" fmla="*/ 374 h 315"/>
                <a:gd name="T106" fmla="*/ 231 w 176"/>
                <a:gd name="T107" fmla="*/ 382 h 315"/>
                <a:gd name="T108" fmla="*/ 243 w 176"/>
                <a:gd name="T109" fmla="*/ 389 h 31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76" h="315">
                  <a:moveTo>
                    <a:pt x="175" y="265"/>
                  </a:moveTo>
                  <a:lnTo>
                    <a:pt x="172" y="253"/>
                  </a:lnTo>
                  <a:lnTo>
                    <a:pt x="168" y="237"/>
                  </a:lnTo>
                  <a:lnTo>
                    <a:pt x="166" y="223"/>
                  </a:lnTo>
                  <a:lnTo>
                    <a:pt x="163" y="206"/>
                  </a:lnTo>
                  <a:lnTo>
                    <a:pt x="159" y="191"/>
                  </a:lnTo>
                  <a:lnTo>
                    <a:pt x="158" y="175"/>
                  </a:lnTo>
                  <a:lnTo>
                    <a:pt x="156" y="161"/>
                  </a:lnTo>
                  <a:lnTo>
                    <a:pt x="151" y="147"/>
                  </a:lnTo>
                  <a:lnTo>
                    <a:pt x="147" y="132"/>
                  </a:lnTo>
                  <a:lnTo>
                    <a:pt x="140" y="120"/>
                  </a:lnTo>
                  <a:lnTo>
                    <a:pt x="134" y="107"/>
                  </a:lnTo>
                  <a:lnTo>
                    <a:pt x="126" y="92"/>
                  </a:lnTo>
                  <a:lnTo>
                    <a:pt x="113" y="80"/>
                  </a:lnTo>
                  <a:lnTo>
                    <a:pt x="101" y="65"/>
                  </a:lnTo>
                  <a:lnTo>
                    <a:pt x="85" y="52"/>
                  </a:lnTo>
                  <a:lnTo>
                    <a:pt x="71" y="39"/>
                  </a:lnTo>
                  <a:lnTo>
                    <a:pt x="52" y="27"/>
                  </a:lnTo>
                  <a:lnTo>
                    <a:pt x="35" y="16"/>
                  </a:lnTo>
                  <a:lnTo>
                    <a:pt x="18" y="8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8"/>
                  </a:lnTo>
                  <a:lnTo>
                    <a:pt x="2" y="16"/>
                  </a:lnTo>
                  <a:lnTo>
                    <a:pt x="2" y="25"/>
                  </a:lnTo>
                  <a:lnTo>
                    <a:pt x="2" y="37"/>
                  </a:lnTo>
                  <a:lnTo>
                    <a:pt x="4" y="50"/>
                  </a:lnTo>
                  <a:lnTo>
                    <a:pt x="4" y="62"/>
                  </a:lnTo>
                  <a:lnTo>
                    <a:pt x="6" y="76"/>
                  </a:lnTo>
                  <a:lnTo>
                    <a:pt x="6" y="85"/>
                  </a:lnTo>
                  <a:lnTo>
                    <a:pt x="8" y="96"/>
                  </a:lnTo>
                  <a:lnTo>
                    <a:pt x="8" y="109"/>
                  </a:lnTo>
                  <a:lnTo>
                    <a:pt x="9" y="120"/>
                  </a:lnTo>
                  <a:lnTo>
                    <a:pt x="14" y="132"/>
                  </a:lnTo>
                  <a:lnTo>
                    <a:pt x="16" y="147"/>
                  </a:lnTo>
                  <a:lnTo>
                    <a:pt x="20" y="159"/>
                  </a:lnTo>
                  <a:lnTo>
                    <a:pt x="25" y="172"/>
                  </a:lnTo>
                  <a:lnTo>
                    <a:pt x="31" y="185"/>
                  </a:lnTo>
                  <a:lnTo>
                    <a:pt x="35" y="198"/>
                  </a:lnTo>
                  <a:lnTo>
                    <a:pt x="41" y="208"/>
                  </a:lnTo>
                  <a:lnTo>
                    <a:pt x="48" y="217"/>
                  </a:lnTo>
                  <a:lnTo>
                    <a:pt x="57" y="225"/>
                  </a:lnTo>
                  <a:lnTo>
                    <a:pt x="64" y="235"/>
                  </a:lnTo>
                  <a:lnTo>
                    <a:pt x="75" y="246"/>
                  </a:lnTo>
                  <a:lnTo>
                    <a:pt x="88" y="256"/>
                  </a:lnTo>
                  <a:lnTo>
                    <a:pt x="101" y="267"/>
                  </a:lnTo>
                  <a:lnTo>
                    <a:pt x="113" y="278"/>
                  </a:lnTo>
                  <a:lnTo>
                    <a:pt x="128" y="290"/>
                  </a:lnTo>
                  <a:lnTo>
                    <a:pt x="140" y="299"/>
                  </a:lnTo>
                  <a:lnTo>
                    <a:pt x="156" y="307"/>
                  </a:lnTo>
                  <a:lnTo>
                    <a:pt x="168" y="31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Freeform 266"/>
            <p:cNvSpPr>
              <a:spLocks/>
            </p:cNvSpPr>
            <p:nvPr/>
          </p:nvSpPr>
          <p:spPr bwMode="auto">
            <a:xfrm>
              <a:off x="2579" y="2732"/>
              <a:ext cx="120" cy="201"/>
            </a:xfrm>
            <a:custGeom>
              <a:avLst/>
              <a:gdLst>
                <a:gd name="T0" fmla="*/ 60 w 121"/>
                <a:gd name="T1" fmla="*/ 72 h 204"/>
                <a:gd name="T2" fmla="*/ 60 w 121"/>
                <a:gd name="T3" fmla="*/ 69 h 204"/>
                <a:gd name="T4" fmla="*/ 60 w 121"/>
                <a:gd name="T5" fmla="*/ 66 h 204"/>
                <a:gd name="T6" fmla="*/ 60 w 121"/>
                <a:gd name="T7" fmla="*/ 63 h 204"/>
                <a:gd name="T8" fmla="*/ 60 w 121"/>
                <a:gd name="T9" fmla="*/ 58 h 204"/>
                <a:gd name="T10" fmla="*/ 60 w 121"/>
                <a:gd name="T11" fmla="*/ 53 h 204"/>
                <a:gd name="T12" fmla="*/ 60 w 121"/>
                <a:gd name="T13" fmla="*/ 49 h 204"/>
                <a:gd name="T14" fmla="*/ 52 w 121"/>
                <a:gd name="T15" fmla="*/ 44 h 204"/>
                <a:gd name="T16" fmla="*/ 46 w 121"/>
                <a:gd name="T17" fmla="*/ 39 h 204"/>
                <a:gd name="T18" fmla="*/ 39 w 121"/>
                <a:gd name="T19" fmla="*/ 34 h 204"/>
                <a:gd name="T20" fmla="*/ 35 w 121"/>
                <a:gd name="T21" fmla="*/ 34 h 204"/>
                <a:gd name="T22" fmla="*/ 35 w 121"/>
                <a:gd name="T23" fmla="*/ 34 h 204"/>
                <a:gd name="T24" fmla="*/ 31 w 121"/>
                <a:gd name="T25" fmla="*/ 34 h 204"/>
                <a:gd name="T26" fmla="*/ 27 w 121"/>
                <a:gd name="T27" fmla="*/ 34 h 204"/>
                <a:gd name="T28" fmla="*/ 23 w 121"/>
                <a:gd name="T29" fmla="*/ 34 h 204"/>
                <a:gd name="T30" fmla="*/ 20 w 121"/>
                <a:gd name="T31" fmla="*/ 34 h 204"/>
                <a:gd name="T32" fmla="*/ 16 w 121"/>
                <a:gd name="T33" fmla="*/ 34 h 204"/>
                <a:gd name="T34" fmla="*/ 12 w 121"/>
                <a:gd name="T35" fmla="*/ 34 h 204"/>
                <a:gd name="T36" fmla="*/ 9 w 121"/>
                <a:gd name="T37" fmla="*/ 34 h 204"/>
                <a:gd name="T38" fmla="*/ 6 w 121"/>
                <a:gd name="T39" fmla="*/ 25 h 204"/>
                <a:gd name="T40" fmla="*/ 2 w 121"/>
                <a:gd name="T41" fmla="*/ 12 h 204"/>
                <a:gd name="T42" fmla="*/ 0 w 121"/>
                <a:gd name="T43" fmla="*/ 0 h 204"/>
                <a:gd name="T44" fmla="*/ 0 w 121"/>
                <a:gd name="T45" fmla="*/ 0 h 204"/>
                <a:gd name="T46" fmla="*/ 4 w 121"/>
                <a:gd name="T47" fmla="*/ 12 h 204"/>
                <a:gd name="T48" fmla="*/ 6 w 121"/>
                <a:gd name="T49" fmla="*/ 25 h 204"/>
                <a:gd name="T50" fmla="*/ 12 w 121"/>
                <a:gd name="T51" fmla="*/ 34 h 204"/>
                <a:gd name="T52" fmla="*/ 16 w 121"/>
                <a:gd name="T53" fmla="*/ 34 h 204"/>
                <a:gd name="T54" fmla="*/ 20 w 121"/>
                <a:gd name="T55" fmla="*/ 34 h 204"/>
                <a:gd name="T56" fmla="*/ 27 w 121"/>
                <a:gd name="T57" fmla="*/ 34 h 204"/>
                <a:gd name="T58" fmla="*/ 31 w 121"/>
                <a:gd name="T59" fmla="*/ 34 h 204"/>
                <a:gd name="T60" fmla="*/ 37 w 121"/>
                <a:gd name="T61" fmla="*/ 34 h 204"/>
                <a:gd name="T62" fmla="*/ 41 w 121"/>
                <a:gd name="T63" fmla="*/ 34 h 204"/>
                <a:gd name="T64" fmla="*/ 46 w 121"/>
                <a:gd name="T65" fmla="*/ 34 h 204"/>
                <a:gd name="T66" fmla="*/ 46 w 121"/>
                <a:gd name="T67" fmla="*/ 34 h 204"/>
                <a:gd name="T68" fmla="*/ 50 w 121"/>
                <a:gd name="T69" fmla="*/ 34 h 204"/>
                <a:gd name="T70" fmla="*/ 57 w 121"/>
                <a:gd name="T71" fmla="*/ 39 h 204"/>
                <a:gd name="T72" fmla="*/ 60 w 121"/>
                <a:gd name="T73" fmla="*/ 44 h 204"/>
                <a:gd name="T74" fmla="*/ 60 w 121"/>
                <a:gd name="T75" fmla="*/ 49 h 204"/>
                <a:gd name="T76" fmla="*/ 60 w 121"/>
                <a:gd name="T77" fmla="*/ 53 h 204"/>
                <a:gd name="T78" fmla="*/ 60 w 121"/>
                <a:gd name="T79" fmla="*/ 58 h 204"/>
                <a:gd name="T80" fmla="*/ 60 w 121"/>
                <a:gd name="T81" fmla="*/ 63 h 204"/>
                <a:gd name="T82" fmla="*/ 60 w 121"/>
                <a:gd name="T83" fmla="*/ 66 h 204"/>
                <a:gd name="T84" fmla="*/ 60 w 121"/>
                <a:gd name="T85" fmla="*/ 69 h 204"/>
                <a:gd name="T86" fmla="*/ 60 w 121"/>
                <a:gd name="T87" fmla="*/ 72 h 204"/>
                <a:gd name="T88" fmla="*/ 60 w 121"/>
                <a:gd name="T89" fmla="*/ 72 h 20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21" h="204">
                  <a:moveTo>
                    <a:pt x="108" y="203"/>
                  </a:moveTo>
                  <a:lnTo>
                    <a:pt x="101" y="195"/>
                  </a:lnTo>
                  <a:lnTo>
                    <a:pt x="92" y="186"/>
                  </a:lnTo>
                  <a:lnTo>
                    <a:pt x="83" y="176"/>
                  </a:lnTo>
                  <a:lnTo>
                    <a:pt x="75" y="165"/>
                  </a:lnTo>
                  <a:lnTo>
                    <a:pt x="67" y="154"/>
                  </a:lnTo>
                  <a:lnTo>
                    <a:pt x="60" y="147"/>
                  </a:lnTo>
                  <a:lnTo>
                    <a:pt x="52" y="136"/>
                  </a:lnTo>
                  <a:lnTo>
                    <a:pt x="46" y="126"/>
                  </a:lnTo>
                  <a:lnTo>
                    <a:pt x="39" y="117"/>
                  </a:lnTo>
                  <a:lnTo>
                    <a:pt x="35" y="110"/>
                  </a:lnTo>
                  <a:lnTo>
                    <a:pt x="31" y="103"/>
                  </a:lnTo>
                  <a:lnTo>
                    <a:pt x="27" y="94"/>
                  </a:lnTo>
                  <a:lnTo>
                    <a:pt x="23" y="85"/>
                  </a:lnTo>
                  <a:lnTo>
                    <a:pt x="20" y="73"/>
                  </a:lnTo>
                  <a:lnTo>
                    <a:pt x="16" y="62"/>
                  </a:lnTo>
                  <a:lnTo>
                    <a:pt x="12" y="50"/>
                  </a:lnTo>
                  <a:lnTo>
                    <a:pt x="9" y="37"/>
                  </a:lnTo>
                  <a:lnTo>
                    <a:pt x="6" y="25"/>
                  </a:lnTo>
                  <a:lnTo>
                    <a:pt x="2" y="12"/>
                  </a:lnTo>
                  <a:lnTo>
                    <a:pt x="0" y="0"/>
                  </a:lnTo>
                  <a:lnTo>
                    <a:pt x="4" y="12"/>
                  </a:lnTo>
                  <a:lnTo>
                    <a:pt x="6" y="25"/>
                  </a:lnTo>
                  <a:lnTo>
                    <a:pt x="12" y="37"/>
                  </a:lnTo>
                  <a:lnTo>
                    <a:pt x="16" y="50"/>
                  </a:lnTo>
                  <a:lnTo>
                    <a:pt x="20" y="62"/>
                  </a:lnTo>
                  <a:lnTo>
                    <a:pt x="27" y="73"/>
                  </a:lnTo>
                  <a:lnTo>
                    <a:pt x="31" y="85"/>
                  </a:lnTo>
                  <a:lnTo>
                    <a:pt x="37" y="94"/>
                  </a:lnTo>
                  <a:lnTo>
                    <a:pt x="41" y="103"/>
                  </a:lnTo>
                  <a:lnTo>
                    <a:pt x="46" y="110"/>
                  </a:lnTo>
                  <a:lnTo>
                    <a:pt x="50" y="117"/>
                  </a:lnTo>
                  <a:lnTo>
                    <a:pt x="57" y="126"/>
                  </a:lnTo>
                  <a:lnTo>
                    <a:pt x="62" y="136"/>
                  </a:lnTo>
                  <a:lnTo>
                    <a:pt x="71" y="147"/>
                  </a:lnTo>
                  <a:lnTo>
                    <a:pt x="80" y="154"/>
                  </a:lnTo>
                  <a:lnTo>
                    <a:pt x="88" y="165"/>
                  </a:lnTo>
                  <a:lnTo>
                    <a:pt x="96" y="176"/>
                  </a:lnTo>
                  <a:lnTo>
                    <a:pt x="105" y="186"/>
                  </a:lnTo>
                  <a:lnTo>
                    <a:pt x="113" y="195"/>
                  </a:lnTo>
                  <a:lnTo>
                    <a:pt x="120" y="203"/>
                  </a:lnTo>
                  <a:lnTo>
                    <a:pt x="108" y="203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0" name="Freeform 267"/>
            <p:cNvSpPr>
              <a:spLocks/>
            </p:cNvSpPr>
            <p:nvPr/>
          </p:nvSpPr>
          <p:spPr bwMode="auto">
            <a:xfrm>
              <a:off x="2892" y="3014"/>
              <a:ext cx="240" cy="226"/>
            </a:xfrm>
            <a:custGeom>
              <a:avLst/>
              <a:gdLst>
                <a:gd name="T0" fmla="*/ 44 w 239"/>
                <a:gd name="T1" fmla="*/ 4 h 226"/>
                <a:gd name="T2" fmla="*/ 67 w 239"/>
                <a:gd name="T3" fmla="*/ 7 h 226"/>
                <a:gd name="T4" fmla="*/ 94 w 239"/>
                <a:gd name="T5" fmla="*/ 16 h 226"/>
                <a:gd name="T6" fmla="*/ 117 w 239"/>
                <a:gd name="T7" fmla="*/ 29 h 226"/>
                <a:gd name="T8" fmla="*/ 209 w 239"/>
                <a:gd name="T9" fmla="*/ 46 h 226"/>
                <a:gd name="T10" fmla="*/ 216 w 239"/>
                <a:gd name="T11" fmla="*/ 57 h 226"/>
                <a:gd name="T12" fmla="*/ 222 w 239"/>
                <a:gd name="T13" fmla="*/ 77 h 226"/>
                <a:gd name="T14" fmla="*/ 228 w 239"/>
                <a:gd name="T15" fmla="*/ 98 h 226"/>
                <a:gd name="T16" fmla="*/ 230 w 239"/>
                <a:gd name="T17" fmla="*/ 117 h 226"/>
                <a:gd name="T18" fmla="*/ 236 w 239"/>
                <a:gd name="T19" fmla="*/ 129 h 226"/>
                <a:gd name="T20" fmla="*/ 245 w 239"/>
                <a:gd name="T21" fmla="*/ 138 h 226"/>
                <a:gd name="T22" fmla="*/ 252 w 239"/>
                <a:gd name="T23" fmla="*/ 140 h 226"/>
                <a:gd name="T24" fmla="*/ 266 w 239"/>
                <a:gd name="T25" fmla="*/ 144 h 226"/>
                <a:gd name="T26" fmla="*/ 281 w 239"/>
                <a:gd name="T27" fmla="*/ 144 h 226"/>
                <a:gd name="T28" fmla="*/ 296 w 239"/>
                <a:gd name="T29" fmla="*/ 144 h 226"/>
                <a:gd name="T30" fmla="*/ 308 w 239"/>
                <a:gd name="T31" fmla="*/ 144 h 226"/>
                <a:gd name="T32" fmla="*/ 313 w 239"/>
                <a:gd name="T33" fmla="*/ 142 h 226"/>
                <a:gd name="T34" fmla="*/ 304 w 239"/>
                <a:gd name="T35" fmla="*/ 153 h 226"/>
                <a:gd name="T36" fmla="*/ 292 w 239"/>
                <a:gd name="T37" fmla="*/ 174 h 226"/>
                <a:gd name="T38" fmla="*/ 287 w 239"/>
                <a:gd name="T39" fmla="*/ 182 h 226"/>
                <a:gd name="T40" fmla="*/ 281 w 239"/>
                <a:gd name="T41" fmla="*/ 201 h 226"/>
                <a:gd name="T42" fmla="*/ 278 w 239"/>
                <a:gd name="T43" fmla="*/ 216 h 226"/>
                <a:gd name="T44" fmla="*/ 278 w 239"/>
                <a:gd name="T45" fmla="*/ 222 h 226"/>
                <a:gd name="T46" fmla="*/ 273 w 239"/>
                <a:gd name="T47" fmla="*/ 225 h 226"/>
                <a:gd name="T48" fmla="*/ 257 w 239"/>
                <a:gd name="T49" fmla="*/ 225 h 226"/>
                <a:gd name="T50" fmla="*/ 236 w 239"/>
                <a:gd name="T51" fmla="*/ 222 h 226"/>
                <a:gd name="T52" fmla="*/ 211 w 239"/>
                <a:gd name="T53" fmla="*/ 222 h 226"/>
                <a:gd name="T54" fmla="*/ 115 w 239"/>
                <a:gd name="T55" fmla="*/ 216 h 226"/>
                <a:gd name="T56" fmla="*/ 104 w 239"/>
                <a:gd name="T57" fmla="*/ 211 h 226"/>
                <a:gd name="T58" fmla="*/ 88 w 239"/>
                <a:gd name="T59" fmla="*/ 201 h 226"/>
                <a:gd name="T60" fmla="*/ 77 w 239"/>
                <a:gd name="T61" fmla="*/ 188 h 226"/>
                <a:gd name="T62" fmla="*/ 71 w 239"/>
                <a:gd name="T63" fmla="*/ 172 h 226"/>
                <a:gd name="T64" fmla="*/ 67 w 239"/>
                <a:gd name="T65" fmla="*/ 151 h 226"/>
                <a:gd name="T66" fmla="*/ 67 w 239"/>
                <a:gd name="T67" fmla="*/ 142 h 226"/>
                <a:gd name="T68" fmla="*/ 65 w 239"/>
                <a:gd name="T69" fmla="*/ 121 h 226"/>
                <a:gd name="T70" fmla="*/ 62 w 239"/>
                <a:gd name="T71" fmla="*/ 98 h 226"/>
                <a:gd name="T72" fmla="*/ 58 w 239"/>
                <a:gd name="T73" fmla="*/ 80 h 226"/>
                <a:gd name="T74" fmla="*/ 51 w 239"/>
                <a:gd name="T75" fmla="*/ 62 h 226"/>
                <a:gd name="T76" fmla="*/ 39 w 239"/>
                <a:gd name="T77" fmla="*/ 52 h 226"/>
                <a:gd name="T78" fmla="*/ 26 w 239"/>
                <a:gd name="T79" fmla="*/ 46 h 226"/>
                <a:gd name="T80" fmla="*/ 7 w 239"/>
                <a:gd name="T81" fmla="*/ 27 h 226"/>
                <a:gd name="T82" fmla="*/ 0 w 239"/>
                <a:gd name="T83" fmla="*/ 18 h 22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39" h="226">
                  <a:moveTo>
                    <a:pt x="33" y="0"/>
                  </a:moveTo>
                  <a:lnTo>
                    <a:pt x="44" y="4"/>
                  </a:lnTo>
                  <a:lnTo>
                    <a:pt x="53" y="6"/>
                  </a:lnTo>
                  <a:lnTo>
                    <a:pt x="67" y="7"/>
                  </a:lnTo>
                  <a:lnTo>
                    <a:pt x="79" y="12"/>
                  </a:lnTo>
                  <a:lnTo>
                    <a:pt x="94" y="16"/>
                  </a:lnTo>
                  <a:lnTo>
                    <a:pt x="104" y="23"/>
                  </a:lnTo>
                  <a:lnTo>
                    <a:pt x="117" y="29"/>
                  </a:lnTo>
                  <a:lnTo>
                    <a:pt x="127" y="37"/>
                  </a:lnTo>
                  <a:lnTo>
                    <a:pt x="134" y="46"/>
                  </a:lnTo>
                  <a:lnTo>
                    <a:pt x="141" y="57"/>
                  </a:lnTo>
                  <a:lnTo>
                    <a:pt x="145" y="69"/>
                  </a:lnTo>
                  <a:lnTo>
                    <a:pt x="147" y="77"/>
                  </a:lnTo>
                  <a:lnTo>
                    <a:pt x="149" y="90"/>
                  </a:lnTo>
                  <a:lnTo>
                    <a:pt x="153" y="98"/>
                  </a:lnTo>
                  <a:lnTo>
                    <a:pt x="153" y="108"/>
                  </a:lnTo>
                  <a:lnTo>
                    <a:pt x="155" y="117"/>
                  </a:lnTo>
                  <a:lnTo>
                    <a:pt x="157" y="124"/>
                  </a:lnTo>
                  <a:lnTo>
                    <a:pt x="161" y="129"/>
                  </a:lnTo>
                  <a:lnTo>
                    <a:pt x="166" y="136"/>
                  </a:lnTo>
                  <a:lnTo>
                    <a:pt x="170" y="138"/>
                  </a:lnTo>
                  <a:lnTo>
                    <a:pt x="177" y="140"/>
                  </a:lnTo>
                  <a:lnTo>
                    <a:pt x="182" y="142"/>
                  </a:lnTo>
                  <a:lnTo>
                    <a:pt x="191" y="144"/>
                  </a:lnTo>
                  <a:lnTo>
                    <a:pt x="198" y="144"/>
                  </a:lnTo>
                  <a:lnTo>
                    <a:pt x="206" y="144"/>
                  </a:lnTo>
                  <a:lnTo>
                    <a:pt x="212" y="144"/>
                  </a:lnTo>
                  <a:lnTo>
                    <a:pt x="221" y="144"/>
                  </a:lnTo>
                  <a:lnTo>
                    <a:pt x="226" y="144"/>
                  </a:lnTo>
                  <a:lnTo>
                    <a:pt x="233" y="144"/>
                  </a:lnTo>
                  <a:lnTo>
                    <a:pt x="238" y="142"/>
                  </a:lnTo>
                  <a:lnTo>
                    <a:pt x="235" y="144"/>
                  </a:lnTo>
                  <a:lnTo>
                    <a:pt x="229" y="153"/>
                  </a:lnTo>
                  <a:lnTo>
                    <a:pt x="223" y="163"/>
                  </a:lnTo>
                  <a:lnTo>
                    <a:pt x="217" y="174"/>
                  </a:lnTo>
                  <a:lnTo>
                    <a:pt x="212" y="182"/>
                  </a:lnTo>
                  <a:lnTo>
                    <a:pt x="208" y="193"/>
                  </a:lnTo>
                  <a:lnTo>
                    <a:pt x="206" y="201"/>
                  </a:lnTo>
                  <a:lnTo>
                    <a:pt x="203" y="207"/>
                  </a:lnTo>
                  <a:lnTo>
                    <a:pt x="203" y="216"/>
                  </a:lnTo>
                  <a:lnTo>
                    <a:pt x="203" y="222"/>
                  </a:lnTo>
                  <a:lnTo>
                    <a:pt x="202" y="225"/>
                  </a:lnTo>
                  <a:lnTo>
                    <a:pt x="198" y="225"/>
                  </a:lnTo>
                  <a:lnTo>
                    <a:pt x="191" y="225"/>
                  </a:lnTo>
                  <a:lnTo>
                    <a:pt x="182" y="225"/>
                  </a:lnTo>
                  <a:lnTo>
                    <a:pt x="172" y="225"/>
                  </a:lnTo>
                  <a:lnTo>
                    <a:pt x="161" y="222"/>
                  </a:lnTo>
                  <a:lnTo>
                    <a:pt x="149" y="222"/>
                  </a:lnTo>
                  <a:lnTo>
                    <a:pt x="136" y="222"/>
                  </a:lnTo>
                  <a:lnTo>
                    <a:pt x="126" y="218"/>
                  </a:lnTo>
                  <a:lnTo>
                    <a:pt x="115" y="216"/>
                  </a:lnTo>
                  <a:lnTo>
                    <a:pt x="104" y="211"/>
                  </a:lnTo>
                  <a:lnTo>
                    <a:pt x="96" y="207"/>
                  </a:lnTo>
                  <a:lnTo>
                    <a:pt x="88" y="201"/>
                  </a:lnTo>
                  <a:lnTo>
                    <a:pt x="83" y="195"/>
                  </a:lnTo>
                  <a:lnTo>
                    <a:pt x="77" y="188"/>
                  </a:lnTo>
                  <a:lnTo>
                    <a:pt x="73" y="180"/>
                  </a:lnTo>
                  <a:lnTo>
                    <a:pt x="71" y="172"/>
                  </a:lnTo>
                  <a:lnTo>
                    <a:pt x="67" y="161"/>
                  </a:lnTo>
                  <a:lnTo>
                    <a:pt x="67" y="151"/>
                  </a:lnTo>
                  <a:lnTo>
                    <a:pt x="67" y="142"/>
                  </a:lnTo>
                  <a:lnTo>
                    <a:pt x="67" y="131"/>
                  </a:lnTo>
                  <a:lnTo>
                    <a:pt x="65" y="121"/>
                  </a:lnTo>
                  <a:lnTo>
                    <a:pt x="65" y="110"/>
                  </a:lnTo>
                  <a:lnTo>
                    <a:pt x="62" y="98"/>
                  </a:lnTo>
                  <a:lnTo>
                    <a:pt x="62" y="90"/>
                  </a:lnTo>
                  <a:lnTo>
                    <a:pt x="58" y="80"/>
                  </a:lnTo>
                  <a:lnTo>
                    <a:pt x="56" y="71"/>
                  </a:lnTo>
                  <a:lnTo>
                    <a:pt x="51" y="62"/>
                  </a:lnTo>
                  <a:lnTo>
                    <a:pt x="46" y="57"/>
                  </a:lnTo>
                  <a:lnTo>
                    <a:pt x="39" y="52"/>
                  </a:lnTo>
                  <a:lnTo>
                    <a:pt x="26" y="46"/>
                  </a:lnTo>
                  <a:lnTo>
                    <a:pt x="16" y="35"/>
                  </a:lnTo>
                  <a:lnTo>
                    <a:pt x="7" y="27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33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1" name="Freeform 268"/>
            <p:cNvSpPr>
              <a:spLocks/>
            </p:cNvSpPr>
            <p:nvPr/>
          </p:nvSpPr>
          <p:spPr bwMode="auto">
            <a:xfrm>
              <a:off x="2892" y="3014"/>
              <a:ext cx="240" cy="226"/>
            </a:xfrm>
            <a:custGeom>
              <a:avLst/>
              <a:gdLst>
                <a:gd name="T0" fmla="*/ 44 w 239"/>
                <a:gd name="T1" fmla="*/ 4 h 226"/>
                <a:gd name="T2" fmla="*/ 67 w 239"/>
                <a:gd name="T3" fmla="*/ 7 h 226"/>
                <a:gd name="T4" fmla="*/ 94 w 239"/>
                <a:gd name="T5" fmla="*/ 16 h 226"/>
                <a:gd name="T6" fmla="*/ 117 w 239"/>
                <a:gd name="T7" fmla="*/ 29 h 226"/>
                <a:gd name="T8" fmla="*/ 209 w 239"/>
                <a:gd name="T9" fmla="*/ 46 h 226"/>
                <a:gd name="T10" fmla="*/ 216 w 239"/>
                <a:gd name="T11" fmla="*/ 57 h 226"/>
                <a:gd name="T12" fmla="*/ 222 w 239"/>
                <a:gd name="T13" fmla="*/ 77 h 226"/>
                <a:gd name="T14" fmla="*/ 228 w 239"/>
                <a:gd name="T15" fmla="*/ 98 h 226"/>
                <a:gd name="T16" fmla="*/ 230 w 239"/>
                <a:gd name="T17" fmla="*/ 117 h 226"/>
                <a:gd name="T18" fmla="*/ 236 w 239"/>
                <a:gd name="T19" fmla="*/ 129 h 226"/>
                <a:gd name="T20" fmla="*/ 245 w 239"/>
                <a:gd name="T21" fmla="*/ 138 h 226"/>
                <a:gd name="T22" fmla="*/ 252 w 239"/>
                <a:gd name="T23" fmla="*/ 140 h 226"/>
                <a:gd name="T24" fmla="*/ 266 w 239"/>
                <a:gd name="T25" fmla="*/ 144 h 226"/>
                <a:gd name="T26" fmla="*/ 281 w 239"/>
                <a:gd name="T27" fmla="*/ 144 h 226"/>
                <a:gd name="T28" fmla="*/ 296 w 239"/>
                <a:gd name="T29" fmla="*/ 144 h 226"/>
                <a:gd name="T30" fmla="*/ 308 w 239"/>
                <a:gd name="T31" fmla="*/ 144 h 226"/>
                <a:gd name="T32" fmla="*/ 313 w 239"/>
                <a:gd name="T33" fmla="*/ 142 h 226"/>
                <a:gd name="T34" fmla="*/ 304 w 239"/>
                <a:gd name="T35" fmla="*/ 153 h 226"/>
                <a:gd name="T36" fmla="*/ 292 w 239"/>
                <a:gd name="T37" fmla="*/ 174 h 226"/>
                <a:gd name="T38" fmla="*/ 287 w 239"/>
                <a:gd name="T39" fmla="*/ 182 h 226"/>
                <a:gd name="T40" fmla="*/ 281 w 239"/>
                <a:gd name="T41" fmla="*/ 201 h 226"/>
                <a:gd name="T42" fmla="*/ 278 w 239"/>
                <a:gd name="T43" fmla="*/ 216 h 226"/>
                <a:gd name="T44" fmla="*/ 278 w 239"/>
                <a:gd name="T45" fmla="*/ 222 h 226"/>
                <a:gd name="T46" fmla="*/ 273 w 239"/>
                <a:gd name="T47" fmla="*/ 225 h 226"/>
                <a:gd name="T48" fmla="*/ 257 w 239"/>
                <a:gd name="T49" fmla="*/ 225 h 226"/>
                <a:gd name="T50" fmla="*/ 236 w 239"/>
                <a:gd name="T51" fmla="*/ 222 h 226"/>
                <a:gd name="T52" fmla="*/ 211 w 239"/>
                <a:gd name="T53" fmla="*/ 222 h 226"/>
                <a:gd name="T54" fmla="*/ 115 w 239"/>
                <a:gd name="T55" fmla="*/ 216 h 226"/>
                <a:gd name="T56" fmla="*/ 104 w 239"/>
                <a:gd name="T57" fmla="*/ 211 h 226"/>
                <a:gd name="T58" fmla="*/ 88 w 239"/>
                <a:gd name="T59" fmla="*/ 201 h 226"/>
                <a:gd name="T60" fmla="*/ 77 w 239"/>
                <a:gd name="T61" fmla="*/ 188 h 226"/>
                <a:gd name="T62" fmla="*/ 71 w 239"/>
                <a:gd name="T63" fmla="*/ 172 h 226"/>
                <a:gd name="T64" fmla="*/ 67 w 239"/>
                <a:gd name="T65" fmla="*/ 151 h 226"/>
                <a:gd name="T66" fmla="*/ 67 w 239"/>
                <a:gd name="T67" fmla="*/ 142 h 226"/>
                <a:gd name="T68" fmla="*/ 65 w 239"/>
                <a:gd name="T69" fmla="*/ 121 h 226"/>
                <a:gd name="T70" fmla="*/ 62 w 239"/>
                <a:gd name="T71" fmla="*/ 98 h 226"/>
                <a:gd name="T72" fmla="*/ 58 w 239"/>
                <a:gd name="T73" fmla="*/ 80 h 226"/>
                <a:gd name="T74" fmla="*/ 51 w 239"/>
                <a:gd name="T75" fmla="*/ 62 h 226"/>
                <a:gd name="T76" fmla="*/ 39 w 239"/>
                <a:gd name="T77" fmla="*/ 52 h 226"/>
                <a:gd name="T78" fmla="*/ 26 w 239"/>
                <a:gd name="T79" fmla="*/ 46 h 226"/>
                <a:gd name="T80" fmla="*/ 7 w 239"/>
                <a:gd name="T81" fmla="*/ 27 h 226"/>
                <a:gd name="T82" fmla="*/ 0 w 239"/>
                <a:gd name="T83" fmla="*/ 18 h 22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39" h="226">
                  <a:moveTo>
                    <a:pt x="33" y="0"/>
                  </a:moveTo>
                  <a:lnTo>
                    <a:pt x="44" y="4"/>
                  </a:lnTo>
                  <a:lnTo>
                    <a:pt x="53" y="6"/>
                  </a:lnTo>
                  <a:lnTo>
                    <a:pt x="67" y="7"/>
                  </a:lnTo>
                  <a:lnTo>
                    <a:pt x="79" y="12"/>
                  </a:lnTo>
                  <a:lnTo>
                    <a:pt x="94" y="16"/>
                  </a:lnTo>
                  <a:lnTo>
                    <a:pt x="104" y="23"/>
                  </a:lnTo>
                  <a:lnTo>
                    <a:pt x="117" y="29"/>
                  </a:lnTo>
                  <a:lnTo>
                    <a:pt x="127" y="37"/>
                  </a:lnTo>
                  <a:lnTo>
                    <a:pt x="134" y="46"/>
                  </a:lnTo>
                  <a:lnTo>
                    <a:pt x="141" y="57"/>
                  </a:lnTo>
                  <a:lnTo>
                    <a:pt x="145" y="69"/>
                  </a:lnTo>
                  <a:lnTo>
                    <a:pt x="147" y="77"/>
                  </a:lnTo>
                  <a:lnTo>
                    <a:pt x="149" y="90"/>
                  </a:lnTo>
                  <a:lnTo>
                    <a:pt x="153" y="98"/>
                  </a:lnTo>
                  <a:lnTo>
                    <a:pt x="153" y="108"/>
                  </a:lnTo>
                  <a:lnTo>
                    <a:pt x="155" y="117"/>
                  </a:lnTo>
                  <a:lnTo>
                    <a:pt x="157" y="124"/>
                  </a:lnTo>
                  <a:lnTo>
                    <a:pt x="161" y="129"/>
                  </a:lnTo>
                  <a:lnTo>
                    <a:pt x="166" y="136"/>
                  </a:lnTo>
                  <a:lnTo>
                    <a:pt x="170" y="138"/>
                  </a:lnTo>
                  <a:lnTo>
                    <a:pt x="177" y="140"/>
                  </a:lnTo>
                  <a:lnTo>
                    <a:pt x="182" y="142"/>
                  </a:lnTo>
                  <a:lnTo>
                    <a:pt x="191" y="144"/>
                  </a:lnTo>
                  <a:lnTo>
                    <a:pt x="198" y="144"/>
                  </a:lnTo>
                  <a:lnTo>
                    <a:pt x="206" y="144"/>
                  </a:lnTo>
                  <a:lnTo>
                    <a:pt x="212" y="144"/>
                  </a:lnTo>
                  <a:lnTo>
                    <a:pt x="221" y="144"/>
                  </a:lnTo>
                  <a:lnTo>
                    <a:pt x="226" y="144"/>
                  </a:lnTo>
                  <a:lnTo>
                    <a:pt x="233" y="144"/>
                  </a:lnTo>
                  <a:lnTo>
                    <a:pt x="238" y="142"/>
                  </a:lnTo>
                  <a:lnTo>
                    <a:pt x="235" y="144"/>
                  </a:lnTo>
                  <a:lnTo>
                    <a:pt x="229" y="153"/>
                  </a:lnTo>
                  <a:lnTo>
                    <a:pt x="223" y="163"/>
                  </a:lnTo>
                  <a:lnTo>
                    <a:pt x="217" y="174"/>
                  </a:lnTo>
                  <a:lnTo>
                    <a:pt x="212" y="182"/>
                  </a:lnTo>
                  <a:lnTo>
                    <a:pt x="208" y="193"/>
                  </a:lnTo>
                  <a:lnTo>
                    <a:pt x="206" y="201"/>
                  </a:lnTo>
                  <a:lnTo>
                    <a:pt x="203" y="207"/>
                  </a:lnTo>
                  <a:lnTo>
                    <a:pt x="203" y="216"/>
                  </a:lnTo>
                  <a:lnTo>
                    <a:pt x="203" y="222"/>
                  </a:lnTo>
                  <a:lnTo>
                    <a:pt x="202" y="225"/>
                  </a:lnTo>
                  <a:lnTo>
                    <a:pt x="198" y="225"/>
                  </a:lnTo>
                  <a:lnTo>
                    <a:pt x="191" y="225"/>
                  </a:lnTo>
                  <a:lnTo>
                    <a:pt x="182" y="225"/>
                  </a:lnTo>
                  <a:lnTo>
                    <a:pt x="172" y="225"/>
                  </a:lnTo>
                  <a:lnTo>
                    <a:pt x="161" y="222"/>
                  </a:lnTo>
                  <a:lnTo>
                    <a:pt x="149" y="222"/>
                  </a:lnTo>
                  <a:lnTo>
                    <a:pt x="136" y="222"/>
                  </a:lnTo>
                  <a:lnTo>
                    <a:pt x="126" y="218"/>
                  </a:lnTo>
                  <a:lnTo>
                    <a:pt x="115" y="216"/>
                  </a:lnTo>
                  <a:lnTo>
                    <a:pt x="104" y="211"/>
                  </a:lnTo>
                  <a:lnTo>
                    <a:pt x="96" y="207"/>
                  </a:lnTo>
                  <a:lnTo>
                    <a:pt x="88" y="201"/>
                  </a:lnTo>
                  <a:lnTo>
                    <a:pt x="83" y="195"/>
                  </a:lnTo>
                  <a:lnTo>
                    <a:pt x="77" y="188"/>
                  </a:lnTo>
                  <a:lnTo>
                    <a:pt x="73" y="180"/>
                  </a:lnTo>
                  <a:lnTo>
                    <a:pt x="71" y="172"/>
                  </a:lnTo>
                  <a:lnTo>
                    <a:pt x="67" y="161"/>
                  </a:lnTo>
                  <a:lnTo>
                    <a:pt x="67" y="151"/>
                  </a:lnTo>
                  <a:lnTo>
                    <a:pt x="67" y="142"/>
                  </a:lnTo>
                  <a:lnTo>
                    <a:pt x="67" y="131"/>
                  </a:lnTo>
                  <a:lnTo>
                    <a:pt x="65" y="121"/>
                  </a:lnTo>
                  <a:lnTo>
                    <a:pt x="65" y="110"/>
                  </a:lnTo>
                  <a:lnTo>
                    <a:pt x="62" y="98"/>
                  </a:lnTo>
                  <a:lnTo>
                    <a:pt x="62" y="90"/>
                  </a:lnTo>
                  <a:lnTo>
                    <a:pt x="58" y="80"/>
                  </a:lnTo>
                  <a:lnTo>
                    <a:pt x="56" y="71"/>
                  </a:lnTo>
                  <a:lnTo>
                    <a:pt x="51" y="62"/>
                  </a:lnTo>
                  <a:lnTo>
                    <a:pt x="46" y="57"/>
                  </a:lnTo>
                  <a:lnTo>
                    <a:pt x="39" y="52"/>
                  </a:lnTo>
                  <a:lnTo>
                    <a:pt x="26" y="46"/>
                  </a:lnTo>
                  <a:lnTo>
                    <a:pt x="16" y="35"/>
                  </a:lnTo>
                  <a:lnTo>
                    <a:pt x="7" y="27"/>
                  </a:lnTo>
                  <a:lnTo>
                    <a:pt x="1" y="20"/>
                  </a:lnTo>
                  <a:lnTo>
                    <a:pt x="0" y="1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2" name="Freeform 269"/>
            <p:cNvSpPr>
              <a:spLocks/>
            </p:cNvSpPr>
            <p:nvPr/>
          </p:nvSpPr>
          <p:spPr bwMode="auto">
            <a:xfrm>
              <a:off x="2939" y="2852"/>
              <a:ext cx="212" cy="259"/>
            </a:xfrm>
            <a:custGeom>
              <a:avLst/>
              <a:gdLst>
                <a:gd name="T0" fmla="*/ 15 w 214"/>
                <a:gd name="T1" fmla="*/ 68 h 260"/>
                <a:gd name="T2" fmla="*/ 36 w 214"/>
                <a:gd name="T3" fmla="*/ 50 h 260"/>
                <a:gd name="T4" fmla="*/ 53 w 214"/>
                <a:gd name="T5" fmla="*/ 29 h 260"/>
                <a:gd name="T6" fmla="*/ 53 w 214"/>
                <a:gd name="T7" fmla="*/ 19 h 260"/>
                <a:gd name="T8" fmla="*/ 53 w 214"/>
                <a:gd name="T9" fmla="*/ 4 h 260"/>
                <a:gd name="T10" fmla="*/ 53 w 214"/>
                <a:gd name="T11" fmla="*/ 0 h 260"/>
                <a:gd name="T12" fmla="*/ 60 w 214"/>
                <a:gd name="T13" fmla="*/ 2 h 260"/>
                <a:gd name="T14" fmla="*/ 86 w 214"/>
                <a:gd name="T15" fmla="*/ 19 h 260"/>
                <a:gd name="T16" fmla="*/ 94 w 214"/>
                <a:gd name="T17" fmla="*/ 48 h 260"/>
                <a:gd name="T18" fmla="*/ 94 w 214"/>
                <a:gd name="T19" fmla="*/ 57 h 260"/>
                <a:gd name="T20" fmla="*/ 94 w 214"/>
                <a:gd name="T21" fmla="*/ 75 h 260"/>
                <a:gd name="T22" fmla="*/ 92 w 214"/>
                <a:gd name="T23" fmla="*/ 94 h 260"/>
                <a:gd name="T24" fmla="*/ 91 w 214"/>
                <a:gd name="T25" fmla="*/ 111 h 260"/>
                <a:gd name="T26" fmla="*/ 91 w 214"/>
                <a:gd name="T27" fmla="*/ 124 h 260"/>
                <a:gd name="T28" fmla="*/ 92 w 214"/>
                <a:gd name="T29" fmla="*/ 130 h 260"/>
                <a:gd name="T30" fmla="*/ 96 w 214"/>
                <a:gd name="T31" fmla="*/ 130 h 260"/>
                <a:gd name="T32" fmla="*/ 102 w 214"/>
                <a:gd name="T33" fmla="*/ 130 h 260"/>
                <a:gd name="T34" fmla="*/ 107 w 214"/>
                <a:gd name="T35" fmla="*/ 130 h 260"/>
                <a:gd name="T36" fmla="*/ 111 w 214"/>
                <a:gd name="T37" fmla="*/ 130 h 260"/>
                <a:gd name="T38" fmla="*/ 111 w 214"/>
                <a:gd name="T39" fmla="*/ 130 h 260"/>
                <a:gd name="T40" fmla="*/ 108 w 214"/>
                <a:gd name="T41" fmla="*/ 141 h 260"/>
                <a:gd name="T42" fmla="*/ 99 w 214"/>
                <a:gd name="T43" fmla="*/ 166 h 260"/>
                <a:gd name="T44" fmla="*/ 85 w 214"/>
                <a:gd name="T45" fmla="*/ 181 h 260"/>
                <a:gd name="T46" fmla="*/ 74 w 214"/>
                <a:gd name="T47" fmla="*/ 184 h 260"/>
                <a:gd name="T48" fmla="*/ 55 w 214"/>
                <a:gd name="T49" fmla="*/ 181 h 260"/>
                <a:gd name="T50" fmla="*/ 53 w 214"/>
                <a:gd name="T51" fmla="*/ 175 h 260"/>
                <a:gd name="T52" fmla="*/ 53 w 214"/>
                <a:gd name="T53" fmla="*/ 166 h 260"/>
                <a:gd name="T54" fmla="*/ 53 w 214"/>
                <a:gd name="T55" fmla="*/ 156 h 260"/>
                <a:gd name="T56" fmla="*/ 53 w 214"/>
                <a:gd name="T57" fmla="*/ 152 h 260"/>
                <a:gd name="T58" fmla="*/ 36 w 214"/>
                <a:gd name="T59" fmla="*/ 140 h 260"/>
                <a:gd name="T60" fmla="*/ 13 w 214"/>
                <a:gd name="T61" fmla="*/ 137 h 260"/>
                <a:gd name="T62" fmla="*/ 0 w 214"/>
                <a:gd name="T63" fmla="*/ 71 h 2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14" h="260">
                  <a:moveTo>
                    <a:pt x="0" y="71"/>
                  </a:moveTo>
                  <a:lnTo>
                    <a:pt x="15" y="68"/>
                  </a:lnTo>
                  <a:lnTo>
                    <a:pt x="25" y="59"/>
                  </a:lnTo>
                  <a:lnTo>
                    <a:pt x="36" y="50"/>
                  </a:lnTo>
                  <a:lnTo>
                    <a:pt x="47" y="42"/>
                  </a:lnTo>
                  <a:lnTo>
                    <a:pt x="59" y="29"/>
                  </a:lnTo>
                  <a:lnTo>
                    <a:pt x="72" y="19"/>
                  </a:lnTo>
                  <a:lnTo>
                    <a:pt x="86" y="10"/>
                  </a:lnTo>
                  <a:lnTo>
                    <a:pt x="98" y="4"/>
                  </a:lnTo>
                  <a:lnTo>
                    <a:pt x="111" y="2"/>
                  </a:lnTo>
                  <a:lnTo>
                    <a:pt x="122" y="0"/>
                  </a:lnTo>
                  <a:lnTo>
                    <a:pt x="135" y="2"/>
                  </a:lnTo>
                  <a:lnTo>
                    <a:pt x="149" y="8"/>
                  </a:lnTo>
                  <a:lnTo>
                    <a:pt x="162" y="19"/>
                  </a:lnTo>
                  <a:lnTo>
                    <a:pt x="173" y="31"/>
                  </a:lnTo>
                  <a:lnTo>
                    <a:pt x="178" y="48"/>
                  </a:lnTo>
                  <a:lnTo>
                    <a:pt x="178" y="57"/>
                  </a:lnTo>
                  <a:lnTo>
                    <a:pt x="178" y="68"/>
                  </a:lnTo>
                  <a:lnTo>
                    <a:pt x="178" y="75"/>
                  </a:lnTo>
                  <a:lnTo>
                    <a:pt x="176" y="86"/>
                  </a:lnTo>
                  <a:lnTo>
                    <a:pt x="174" y="94"/>
                  </a:lnTo>
                  <a:lnTo>
                    <a:pt x="174" y="103"/>
                  </a:lnTo>
                  <a:lnTo>
                    <a:pt x="173" y="111"/>
                  </a:lnTo>
                  <a:lnTo>
                    <a:pt x="173" y="118"/>
                  </a:lnTo>
                  <a:lnTo>
                    <a:pt x="173" y="124"/>
                  </a:lnTo>
                  <a:lnTo>
                    <a:pt x="174" y="130"/>
                  </a:lnTo>
                  <a:lnTo>
                    <a:pt x="178" y="134"/>
                  </a:lnTo>
                  <a:lnTo>
                    <a:pt x="183" y="141"/>
                  </a:lnTo>
                  <a:lnTo>
                    <a:pt x="187" y="147"/>
                  </a:lnTo>
                  <a:lnTo>
                    <a:pt x="194" y="153"/>
                  </a:lnTo>
                  <a:lnTo>
                    <a:pt x="199" y="160"/>
                  </a:lnTo>
                  <a:lnTo>
                    <a:pt x="204" y="167"/>
                  </a:lnTo>
                  <a:lnTo>
                    <a:pt x="208" y="174"/>
                  </a:lnTo>
                  <a:lnTo>
                    <a:pt x="213" y="183"/>
                  </a:lnTo>
                  <a:lnTo>
                    <a:pt x="213" y="190"/>
                  </a:lnTo>
                  <a:lnTo>
                    <a:pt x="213" y="199"/>
                  </a:lnTo>
                  <a:lnTo>
                    <a:pt x="206" y="216"/>
                  </a:lnTo>
                  <a:lnTo>
                    <a:pt x="199" y="231"/>
                  </a:lnTo>
                  <a:lnTo>
                    <a:pt x="189" y="241"/>
                  </a:lnTo>
                  <a:lnTo>
                    <a:pt x="174" y="250"/>
                  </a:lnTo>
                  <a:lnTo>
                    <a:pt x="160" y="256"/>
                  </a:lnTo>
                  <a:lnTo>
                    <a:pt x="149" y="259"/>
                  </a:lnTo>
                  <a:lnTo>
                    <a:pt x="141" y="259"/>
                  </a:lnTo>
                  <a:lnTo>
                    <a:pt x="130" y="256"/>
                  </a:lnTo>
                  <a:lnTo>
                    <a:pt x="120" y="254"/>
                  </a:lnTo>
                  <a:lnTo>
                    <a:pt x="109" y="250"/>
                  </a:lnTo>
                  <a:lnTo>
                    <a:pt x="98" y="245"/>
                  </a:lnTo>
                  <a:lnTo>
                    <a:pt x="88" y="241"/>
                  </a:lnTo>
                  <a:lnTo>
                    <a:pt x="80" y="235"/>
                  </a:lnTo>
                  <a:lnTo>
                    <a:pt x="72" y="231"/>
                  </a:lnTo>
                  <a:lnTo>
                    <a:pt x="63" y="227"/>
                  </a:lnTo>
                  <a:lnTo>
                    <a:pt x="50" y="218"/>
                  </a:lnTo>
                  <a:lnTo>
                    <a:pt x="36" y="215"/>
                  </a:lnTo>
                  <a:lnTo>
                    <a:pt x="23" y="212"/>
                  </a:lnTo>
                  <a:lnTo>
                    <a:pt x="13" y="212"/>
                  </a:lnTo>
                  <a:lnTo>
                    <a:pt x="4" y="212"/>
                  </a:lnTo>
                  <a:lnTo>
                    <a:pt x="0" y="71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3" name="Freeform 270"/>
            <p:cNvSpPr>
              <a:spLocks/>
            </p:cNvSpPr>
            <p:nvPr/>
          </p:nvSpPr>
          <p:spPr bwMode="auto">
            <a:xfrm>
              <a:off x="2939" y="2852"/>
              <a:ext cx="212" cy="259"/>
            </a:xfrm>
            <a:custGeom>
              <a:avLst/>
              <a:gdLst>
                <a:gd name="T0" fmla="*/ 0 w 214"/>
                <a:gd name="T1" fmla="*/ 71 h 260"/>
                <a:gd name="T2" fmla="*/ 15 w 214"/>
                <a:gd name="T3" fmla="*/ 68 h 260"/>
                <a:gd name="T4" fmla="*/ 25 w 214"/>
                <a:gd name="T5" fmla="*/ 59 h 260"/>
                <a:gd name="T6" fmla="*/ 36 w 214"/>
                <a:gd name="T7" fmla="*/ 50 h 260"/>
                <a:gd name="T8" fmla="*/ 47 w 214"/>
                <a:gd name="T9" fmla="*/ 42 h 260"/>
                <a:gd name="T10" fmla="*/ 53 w 214"/>
                <a:gd name="T11" fmla="*/ 29 h 260"/>
                <a:gd name="T12" fmla="*/ 53 w 214"/>
                <a:gd name="T13" fmla="*/ 29 h 260"/>
                <a:gd name="T14" fmla="*/ 53 w 214"/>
                <a:gd name="T15" fmla="*/ 19 h 260"/>
                <a:gd name="T16" fmla="*/ 53 w 214"/>
                <a:gd name="T17" fmla="*/ 10 h 260"/>
                <a:gd name="T18" fmla="*/ 53 w 214"/>
                <a:gd name="T19" fmla="*/ 4 h 260"/>
                <a:gd name="T20" fmla="*/ 53 w 214"/>
                <a:gd name="T21" fmla="*/ 2 h 260"/>
                <a:gd name="T22" fmla="*/ 53 w 214"/>
                <a:gd name="T23" fmla="*/ 0 h 260"/>
                <a:gd name="T24" fmla="*/ 53 w 214"/>
                <a:gd name="T25" fmla="*/ 0 h 260"/>
                <a:gd name="T26" fmla="*/ 60 w 214"/>
                <a:gd name="T27" fmla="*/ 2 h 260"/>
                <a:gd name="T28" fmla="*/ 74 w 214"/>
                <a:gd name="T29" fmla="*/ 8 h 260"/>
                <a:gd name="T30" fmla="*/ 86 w 214"/>
                <a:gd name="T31" fmla="*/ 19 h 260"/>
                <a:gd name="T32" fmla="*/ 91 w 214"/>
                <a:gd name="T33" fmla="*/ 31 h 260"/>
                <a:gd name="T34" fmla="*/ 94 w 214"/>
                <a:gd name="T35" fmla="*/ 48 h 260"/>
                <a:gd name="T36" fmla="*/ 94 w 214"/>
                <a:gd name="T37" fmla="*/ 48 h 260"/>
                <a:gd name="T38" fmla="*/ 94 w 214"/>
                <a:gd name="T39" fmla="*/ 57 h 260"/>
                <a:gd name="T40" fmla="*/ 94 w 214"/>
                <a:gd name="T41" fmla="*/ 68 h 260"/>
                <a:gd name="T42" fmla="*/ 94 w 214"/>
                <a:gd name="T43" fmla="*/ 75 h 260"/>
                <a:gd name="T44" fmla="*/ 93 w 214"/>
                <a:gd name="T45" fmla="*/ 86 h 260"/>
                <a:gd name="T46" fmla="*/ 92 w 214"/>
                <a:gd name="T47" fmla="*/ 94 h 260"/>
                <a:gd name="T48" fmla="*/ 92 w 214"/>
                <a:gd name="T49" fmla="*/ 103 h 260"/>
                <a:gd name="T50" fmla="*/ 91 w 214"/>
                <a:gd name="T51" fmla="*/ 111 h 260"/>
                <a:gd name="T52" fmla="*/ 91 w 214"/>
                <a:gd name="T53" fmla="*/ 118 h 260"/>
                <a:gd name="T54" fmla="*/ 91 w 214"/>
                <a:gd name="T55" fmla="*/ 124 h 260"/>
                <a:gd name="T56" fmla="*/ 92 w 214"/>
                <a:gd name="T57" fmla="*/ 130 h 260"/>
                <a:gd name="T58" fmla="*/ 92 w 214"/>
                <a:gd name="T59" fmla="*/ 130 h 260"/>
                <a:gd name="T60" fmla="*/ 94 w 214"/>
                <a:gd name="T61" fmla="*/ 130 h 260"/>
                <a:gd name="T62" fmla="*/ 96 w 214"/>
                <a:gd name="T63" fmla="*/ 130 h 260"/>
                <a:gd name="T64" fmla="*/ 98 w 214"/>
                <a:gd name="T65" fmla="*/ 130 h 260"/>
                <a:gd name="T66" fmla="*/ 102 w 214"/>
                <a:gd name="T67" fmla="*/ 130 h 260"/>
                <a:gd name="T68" fmla="*/ 104 w 214"/>
                <a:gd name="T69" fmla="*/ 130 h 260"/>
                <a:gd name="T70" fmla="*/ 107 w 214"/>
                <a:gd name="T71" fmla="*/ 130 h 260"/>
                <a:gd name="T72" fmla="*/ 109 w 214"/>
                <a:gd name="T73" fmla="*/ 130 h 260"/>
                <a:gd name="T74" fmla="*/ 111 w 214"/>
                <a:gd name="T75" fmla="*/ 130 h 260"/>
                <a:gd name="T76" fmla="*/ 111 w 214"/>
                <a:gd name="T77" fmla="*/ 130 h 260"/>
                <a:gd name="T78" fmla="*/ 111 w 214"/>
                <a:gd name="T79" fmla="*/ 130 h 260"/>
                <a:gd name="T80" fmla="*/ 111 w 214"/>
                <a:gd name="T81" fmla="*/ 130 h 260"/>
                <a:gd name="T82" fmla="*/ 108 w 214"/>
                <a:gd name="T83" fmla="*/ 141 h 260"/>
                <a:gd name="T84" fmla="*/ 104 w 214"/>
                <a:gd name="T85" fmla="*/ 156 h 260"/>
                <a:gd name="T86" fmla="*/ 99 w 214"/>
                <a:gd name="T87" fmla="*/ 166 h 260"/>
                <a:gd name="T88" fmla="*/ 92 w 214"/>
                <a:gd name="T89" fmla="*/ 175 h 260"/>
                <a:gd name="T90" fmla="*/ 85 w 214"/>
                <a:gd name="T91" fmla="*/ 181 h 260"/>
                <a:gd name="T92" fmla="*/ 85 w 214"/>
                <a:gd name="T93" fmla="*/ 181 h 260"/>
                <a:gd name="T94" fmla="*/ 74 w 214"/>
                <a:gd name="T95" fmla="*/ 184 h 260"/>
                <a:gd name="T96" fmla="*/ 66 w 214"/>
                <a:gd name="T97" fmla="*/ 184 h 260"/>
                <a:gd name="T98" fmla="*/ 55 w 214"/>
                <a:gd name="T99" fmla="*/ 181 h 260"/>
                <a:gd name="T100" fmla="*/ 53 w 214"/>
                <a:gd name="T101" fmla="*/ 179 h 260"/>
                <a:gd name="T102" fmla="*/ 53 w 214"/>
                <a:gd name="T103" fmla="*/ 175 h 260"/>
                <a:gd name="T104" fmla="*/ 53 w 214"/>
                <a:gd name="T105" fmla="*/ 170 h 260"/>
                <a:gd name="T106" fmla="*/ 53 w 214"/>
                <a:gd name="T107" fmla="*/ 166 h 260"/>
                <a:gd name="T108" fmla="*/ 53 w 214"/>
                <a:gd name="T109" fmla="*/ 160 h 260"/>
                <a:gd name="T110" fmla="*/ 53 w 214"/>
                <a:gd name="T111" fmla="*/ 156 h 260"/>
                <a:gd name="T112" fmla="*/ 53 w 214"/>
                <a:gd name="T113" fmla="*/ 152 h 260"/>
                <a:gd name="T114" fmla="*/ 53 w 214"/>
                <a:gd name="T115" fmla="*/ 152 h 260"/>
                <a:gd name="T116" fmla="*/ 50 w 214"/>
                <a:gd name="T117" fmla="*/ 143 h 260"/>
                <a:gd name="T118" fmla="*/ 36 w 214"/>
                <a:gd name="T119" fmla="*/ 140 h 260"/>
                <a:gd name="T120" fmla="*/ 23 w 214"/>
                <a:gd name="T121" fmla="*/ 137 h 260"/>
                <a:gd name="T122" fmla="*/ 13 w 214"/>
                <a:gd name="T123" fmla="*/ 137 h 260"/>
                <a:gd name="T124" fmla="*/ 4 w 214"/>
                <a:gd name="T125" fmla="*/ 137 h 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14" h="260">
                  <a:moveTo>
                    <a:pt x="0" y="71"/>
                  </a:moveTo>
                  <a:lnTo>
                    <a:pt x="15" y="68"/>
                  </a:lnTo>
                  <a:lnTo>
                    <a:pt x="25" y="59"/>
                  </a:lnTo>
                  <a:lnTo>
                    <a:pt x="36" y="50"/>
                  </a:lnTo>
                  <a:lnTo>
                    <a:pt x="47" y="42"/>
                  </a:lnTo>
                  <a:lnTo>
                    <a:pt x="59" y="29"/>
                  </a:lnTo>
                  <a:lnTo>
                    <a:pt x="72" y="19"/>
                  </a:lnTo>
                  <a:lnTo>
                    <a:pt x="86" y="10"/>
                  </a:lnTo>
                  <a:lnTo>
                    <a:pt x="98" y="4"/>
                  </a:lnTo>
                  <a:lnTo>
                    <a:pt x="111" y="2"/>
                  </a:lnTo>
                  <a:lnTo>
                    <a:pt x="122" y="0"/>
                  </a:lnTo>
                  <a:lnTo>
                    <a:pt x="135" y="2"/>
                  </a:lnTo>
                  <a:lnTo>
                    <a:pt x="149" y="8"/>
                  </a:lnTo>
                  <a:lnTo>
                    <a:pt x="162" y="19"/>
                  </a:lnTo>
                  <a:lnTo>
                    <a:pt x="173" y="31"/>
                  </a:lnTo>
                  <a:lnTo>
                    <a:pt x="178" y="48"/>
                  </a:lnTo>
                  <a:lnTo>
                    <a:pt x="178" y="57"/>
                  </a:lnTo>
                  <a:lnTo>
                    <a:pt x="178" y="68"/>
                  </a:lnTo>
                  <a:lnTo>
                    <a:pt x="178" y="75"/>
                  </a:lnTo>
                  <a:lnTo>
                    <a:pt x="176" y="86"/>
                  </a:lnTo>
                  <a:lnTo>
                    <a:pt x="174" y="94"/>
                  </a:lnTo>
                  <a:lnTo>
                    <a:pt x="174" y="103"/>
                  </a:lnTo>
                  <a:lnTo>
                    <a:pt x="173" y="111"/>
                  </a:lnTo>
                  <a:lnTo>
                    <a:pt x="173" y="118"/>
                  </a:lnTo>
                  <a:lnTo>
                    <a:pt x="173" y="124"/>
                  </a:lnTo>
                  <a:lnTo>
                    <a:pt x="174" y="130"/>
                  </a:lnTo>
                  <a:lnTo>
                    <a:pt x="178" y="134"/>
                  </a:lnTo>
                  <a:lnTo>
                    <a:pt x="183" y="141"/>
                  </a:lnTo>
                  <a:lnTo>
                    <a:pt x="187" y="147"/>
                  </a:lnTo>
                  <a:lnTo>
                    <a:pt x="194" y="153"/>
                  </a:lnTo>
                  <a:lnTo>
                    <a:pt x="199" y="160"/>
                  </a:lnTo>
                  <a:lnTo>
                    <a:pt x="204" y="167"/>
                  </a:lnTo>
                  <a:lnTo>
                    <a:pt x="208" y="174"/>
                  </a:lnTo>
                  <a:lnTo>
                    <a:pt x="213" y="183"/>
                  </a:lnTo>
                  <a:lnTo>
                    <a:pt x="213" y="190"/>
                  </a:lnTo>
                  <a:lnTo>
                    <a:pt x="213" y="199"/>
                  </a:lnTo>
                  <a:lnTo>
                    <a:pt x="206" y="216"/>
                  </a:lnTo>
                  <a:lnTo>
                    <a:pt x="199" y="231"/>
                  </a:lnTo>
                  <a:lnTo>
                    <a:pt x="189" y="241"/>
                  </a:lnTo>
                  <a:lnTo>
                    <a:pt x="174" y="250"/>
                  </a:lnTo>
                  <a:lnTo>
                    <a:pt x="160" y="256"/>
                  </a:lnTo>
                  <a:lnTo>
                    <a:pt x="149" y="259"/>
                  </a:lnTo>
                  <a:lnTo>
                    <a:pt x="141" y="259"/>
                  </a:lnTo>
                  <a:lnTo>
                    <a:pt x="130" y="256"/>
                  </a:lnTo>
                  <a:lnTo>
                    <a:pt x="120" y="254"/>
                  </a:lnTo>
                  <a:lnTo>
                    <a:pt x="109" y="250"/>
                  </a:lnTo>
                  <a:lnTo>
                    <a:pt x="98" y="245"/>
                  </a:lnTo>
                  <a:lnTo>
                    <a:pt x="88" y="241"/>
                  </a:lnTo>
                  <a:lnTo>
                    <a:pt x="80" y="235"/>
                  </a:lnTo>
                  <a:lnTo>
                    <a:pt x="72" y="231"/>
                  </a:lnTo>
                  <a:lnTo>
                    <a:pt x="63" y="227"/>
                  </a:lnTo>
                  <a:lnTo>
                    <a:pt x="50" y="218"/>
                  </a:lnTo>
                  <a:lnTo>
                    <a:pt x="36" y="215"/>
                  </a:lnTo>
                  <a:lnTo>
                    <a:pt x="23" y="212"/>
                  </a:lnTo>
                  <a:lnTo>
                    <a:pt x="13" y="212"/>
                  </a:lnTo>
                  <a:lnTo>
                    <a:pt x="4" y="212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4" name="Freeform 271"/>
            <p:cNvSpPr>
              <a:spLocks/>
            </p:cNvSpPr>
            <p:nvPr/>
          </p:nvSpPr>
          <p:spPr bwMode="auto">
            <a:xfrm>
              <a:off x="2939" y="2847"/>
              <a:ext cx="212" cy="259"/>
            </a:xfrm>
            <a:custGeom>
              <a:avLst/>
              <a:gdLst>
                <a:gd name="T0" fmla="*/ 15 w 214"/>
                <a:gd name="T1" fmla="*/ 67 h 260"/>
                <a:gd name="T2" fmla="*/ 36 w 214"/>
                <a:gd name="T3" fmla="*/ 51 h 260"/>
                <a:gd name="T4" fmla="*/ 53 w 214"/>
                <a:gd name="T5" fmla="*/ 28 h 260"/>
                <a:gd name="T6" fmla="*/ 53 w 214"/>
                <a:gd name="T7" fmla="*/ 20 h 260"/>
                <a:gd name="T8" fmla="*/ 53 w 214"/>
                <a:gd name="T9" fmla="*/ 5 h 260"/>
                <a:gd name="T10" fmla="*/ 53 w 214"/>
                <a:gd name="T11" fmla="*/ 0 h 260"/>
                <a:gd name="T12" fmla="*/ 60 w 214"/>
                <a:gd name="T13" fmla="*/ 1 h 260"/>
                <a:gd name="T14" fmla="*/ 86 w 214"/>
                <a:gd name="T15" fmla="*/ 18 h 260"/>
                <a:gd name="T16" fmla="*/ 94 w 214"/>
                <a:gd name="T17" fmla="*/ 48 h 260"/>
                <a:gd name="T18" fmla="*/ 94 w 214"/>
                <a:gd name="T19" fmla="*/ 58 h 260"/>
                <a:gd name="T20" fmla="*/ 94 w 214"/>
                <a:gd name="T21" fmla="*/ 77 h 260"/>
                <a:gd name="T22" fmla="*/ 92 w 214"/>
                <a:gd name="T23" fmla="*/ 94 h 260"/>
                <a:gd name="T24" fmla="*/ 91 w 214"/>
                <a:gd name="T25" fmla="*/ 111 h 260"/>
                <a:gd name="T26" fmla="*/ 91 w 214"/>
                <a:gd name="T27" fmla="*/ 125 h 260"/>
                <a:gd name="T28" fmla="*/ 92 w 214"/>
                <a:gd name="T29" fmla="*/ 130 h 260"/>
                <a:gd name="T30" fmla="*/ 96 w 214"/>
                <a:gd name="T31" fmla="*/ 130 h 260"/>
                <a:gd name="T32" fmla="*/ 102 w 214"/>
                <a:gd name="T33" fmla="*/ 130 h 260"/>
                <a:gd name="T34" fmla="*/ 107 w 214"/>
                <a:gd name="T35" fmla="*/ 130 h 260"/>
                <a:gd name="T36" fmla="*/ 111 w 214"/>
                <a:gd name="T37" fmla="*/ 130 h 260"/>
                <a:gd name="T38" fmla="*/ 111 w 214"/>
                <a:gd name="T39" fmla="*/ 130 h 260"/>
                <a:gd name="T40" fmla="*/ 108 w 214"/>
                <a:gd name="T41" fmla="*/ 144 h 260"/>
                <a:gd name="T42" fmla="*/ 99 w 214"/>
                <a:gd name="T43" fmla="*/ 169 h 260"/>
                <a:gd name="T44" fmla="*/ 85 w 214"/>
                <a:gd name="T45" fmla="*/ 184 h 260"/>
                <a:gd name="T46" fmla="*/ 74 w 214"/>
                <a:gd name="T47" fmla="*/ 184 h 260"/>
                <a:gd name="T48" fmla="*/ 55 w 214"/>
                <a:gd name="T49" fmla="*/ 181 h 260"/>
                <a:gd name="T50" fmla="*/ 53 w 214"/>
                <a:gd name="T51" fmla="*/ 175 h 260"/>
                <a:gd name="T52" fmla="*/ 53 w 214"/>
                <a:gd name="T53" fmla="*/ 167 h 260"/>
                <a:gd name="T54" fmla="*/ 53 w 214"/>
                <a:gd name="T55" fmla="*/ 156 h 260"/>
                <a:gd name="T56" fmla="*/ 53 w 214"/>
                <a:gd name="T57" fmla="*/ 152 h 260"/>
                <a:gd name="T58" fmla="*/ 36 w 214"/>
                <a:gd name="T59" fmla="*/ 142 h 260"/>
                <a:gd name="T60" fmla="*/ 13 w 214"/>
                <a:gd name="T61" fmla="*/ 137 h 260"/>
                <a:gd name="T62" fmla="*/ 0 w 214"/>
                <a:gd name="T63" fmla="*/ 71 h 2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14" h="260">
                  <a:moveTo>
                    <a:pt x="0" y="71"/>
                  </a:moveTo>
                  <a:lnTo>
                    <a:pt x="15" y="67"/>
                  </a:lnTo>
                  <a:lnTo>
                    <a:pt x="25" y="60"/>
                  </a:lnTo>
                  <a:lnTo>
                    <a:pt x="36" y="51"/>
                  </a:lnTo>
                  <a:lnTo>
                    <a:pt x="47" y="41"/>
                  </a:lnTo>
                  <a:lnTo>
                    <a:pt x="59" y="28"/>
                  </a:lnTo>
                  <a:lnTo>
                    <a:pt x="72" y="20"/>
                  </a:lnTo>
                  <a:lnTo>
                    <a:pt x="86" y="12"/>
                  </a:lnTo>
                  <a:lnTo>
                    <a:pt x="98" y="5"/>
                  </a:lnTo>
                  <a:lnTo>
                    <a:pt x="111" y="1"/>
                  </a:lnTo>
                  <a:lnTo>
                    <a:pt x="122" y="0"/>
                  </a:lnTo>
                  <a:lnTo>
                    <a:pt x="135" y="1"/>
                  </a:lnTo>
                  <a:lnTo>
                    <a:pt x="149" y="7"/>
                  </a:lnTo>
                  <a:lnTo>
                    <a:pt x="162" y="18"/>
                  </a:lnTo>
                  <a:lnTo>
                    <a:pt x="173" y="33"/>
                  </a:lnTo>
                  <a:lnTo>
                    <a:pt x="178" y="48"/>
                  </a:lnTo>
                  <a:lnTo>
                    <a:pt x="178" y="58"/>
                  </a:lnTo>
                  <a:lnTo>
                    <a:pt x="178" y="67"/>
                  </a:lnTo>
                  <a:lnTo>
                    <a:pt x="178" y="77"/>
                  </a:lnTo>
                  <a:lnTo>
                    <a:pt x="176" y="85"/>
                  </a:lnTo>
                  <a:lnTo>
                    <a:pt x="174" y="94"/>
                  </a:lnTo>
                  <a:lnTo>
                    <a:pt x="174" y="102"/>
                  </a:lnTo>
                  <a:lnTo>
                    <a:pt x="173" y="111"/>
                  </a:lnTo>
                  <a:lnTo>
                    <a:pt x="173" y="120"/>
                  </a:lnTo>
                  <a:lnTo>
                    <a:pt x="173" y="125"/>
                  </a:lnTo>
                  <a:lnTo>
                    <a:pt x="174" y="130"/>
                  </a:lnTo>
                  <a:lnTo>
                    <a:pt x="178" y="136"/>
                  </a:lnTo>
                  <a:lnTo>
                    <a:pt x="183" y="141"/>
                  </a:lnTo>
                  <a:lnTo>
                    <a:pt x="187" y="147"/>
                  </a:lnTo>
                  <a:lnTo>
                    <a:pt x="194" y="153"/>
                  </a:lnTo>
                  <a:lnTo>
                    <a:pt x="199" y="159"/>
                  </a:lnTo>
                  <a:lnTo>
                    <a:pt x="204" y="168"/>
                  </a:lnTo>
                  <a:lnTo>
                    <a:pt x="208" y="176"/>
                  </a:lnTo>
                  <a:lnTo>
                    <a:pt x="213" y="185"/>
                  </a:lnTo>
                  <a:lnTo>
                    <a:pt x="213" y="193"/>
                  </a:lnTo>
                  <a:lnTo>
                    <a:pt x="213" y="201"/>
                  </a:lnTo>
                  <a:lnTo>
                    <a:pt x="206" y="219"/>
                  </a:lnTo>
                  <a:lnTo>
                    <a:pt x="199" y="231"/>
                  </a:lnTo>
                  <a:lnTo>
                    <a:pt x="189" y="244"/>
                  </a:lnTo>
                  <a:lnTo>
                    <a:pt x="174" y="252"/>
                  </a:lnTo>
                  <a:lnTo>
                    <a:pt x="160" y="259"/>
                  </a:lnTo>
                  <a:lnTo>
                    <a:pt x="149" y="259"/>
                  </a:lnTo>
                  <a:lnTo>
                    <a:pt x="141" y="259"/>
                  </a:lnTo>
                  <a:lnTo>
                    <a:pt x="130" y="256"/>
                  </a:lnTo>
                  <a:lnTo>
                    <a:pt x="120" y="254"/>
                  </a:lnTo>
                  <a:lnTo>
                    <a:pt x="109" y="250"/>
                  </a:lnTo>
                  <a:lnTo>
                    <a:pt x="98" y="246"/>
                  </a:lnTo>
                  <a:lnTo>
                    <a:pt x="88" y="242"/>
                  </a:lnTo>
                  <a:lnTo>
                    <a:pt x="80" y="238"/>
                  </a:lnTo>
                  <a:lnTo>
                    <a:pt x="72" y="231"/>
                  </a:lnTo>
                  <a:lnTo>
                    <a:pt x="63" y="227"/>
                  </a:lnTo>
                  <a:lnTo>
                    <a:pt x="50" y="221"/>
                  </a:lnTo>
                  <a:lnTo>
                    <a:pt x="36" y="217"/>
                  </a:lnTo>
                  <a:lnTo>
                    <a:pt x="23" y="214"/>
                  </a:lnTo>
                  <a:lnTo>
                    <a:pt x="13" y="212"/>
                  </a:lnTo>
                  <a:lnTo>
                    <a:pt x="4" y="212"/>
                  </a:lnTo>
                  <a:lnTo>
                    <a:pt x="0" y="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5" name="Freeform 272"/>
            <p:cNvSpPr>
              <a:spLocks/>
            </p:cNvSpPr>
            <p:nvPr/>
          </p:nvSpPr>
          <p:spPr bwMode="auto">
            <a:xfrm>
              <a:off x="2939" y="2847"/>
              <a:ext cx="212" cy="259"/>
            </a:xfrm>
            <a:custGeom>
              <a:avLst/>
              <a:gdLst>
                <a:gd name="T0" fmla="*/ 0 w 214"/>
                <a:gd name="T1" fmla="*/ 71 h 260"/>
                <a:gd name="T2" fmla="*/ 15 w 214"/>
                <a:gd name="T3" fmla="*/ 67 h 260"/>
                <a:gd name="T4" fmla="*/ 25 w 214"/>
                <a:gd name="T5" fmla="*/ 60 h 260"/>
                <a:gd name="T6" fmla="*/ 36 w 214"/>
                <a:gd name="T7" fmla="*/ 51 h 260"/>
                <a:gd name="T8" fmla="*/ 47 w 214"/>
                <a:gd name="T9" fmla="*/ 41 h 260"/>
                <a:gd name="T10" fmla="*/ 53 w 214"/>
                <a:gd name="T11" fmla="*/ 28 h 260"/>
                <a:gd name="T12" fmla="*/ 53 w 214"/>
                <a:gd name="T13" fmla="*/ 28 h 260"/>
                <a:gd name="T14" fmla="*/ 53 w 214"/>
                <a:gd name="T15" fmla="*/ 20 h 260"/>
                <a:gd name="T16" fmla="*/ 53 w 214"/>
                <a:gd name="T17" fmla="*/ 12 h 260"/>
                <a:gd name="T18" fmla="*/ 53 w 214"/>
                <a:gd name="T19" fmla="*/ 5 h 260"/>
                <a:gd name="T20" fmla="*/ 53 w 214"/>
                <a:gd name="T21" fmla="*/ 1 h 260"/>
                <a:gd name="T22" fmla="*/ 53 w 214"/>
                <a:gd name="T23" fmla="*/ 0 h 260"/>
                <a:gd name="T24" fmla="*/ 53 w 214"/>
                <a:gd name="T25" fmla="*/ 0 h 260"/>
                <a:gd name="T26" fmla="*/ 60 w 214"/>
                <a:gd name="T27" fmla="*/ 1 h 260"/>
                <a:gd name="T28" fmla="*/ 74 w 214"/>
                <a:gd name="T29" fmla="*/ 7 h 260"/>
                <a:gd name="T30" fmla="*/ 86 w 214"/>
                <a:gd name="T31" fmla="*/ 18 h 260"/>
                <a:gd name="T32" fmla="*/ 91 w 214"/>
                <a:gd name="T33" fmla="*/ 33 h 260"/>
                <a:gd name="T34" fmla="*/ 94 w 214"/>
                <a:gd name="T35" fmla="*/ 48 h 260"/>
                <a:gd name="T36" fmla="*/ 94 w 214"/>
                <a:gd name="T37" fmla="*/ 48 h 260"/>
                <a:gd name="T38" fmla="*/ 94 w 214"/>
                <a:gd name="T39" fmla="*/ 58 h 260"/>
                <a:gd name="T40" fmla="*/ 94 w 214"/>
                <a:gd name="T41" fmla="*/ 67 h 260"/>
                <a:gd name="T42" fmla="*/ 94 w 214"/>
                <a:gd name="T43" fmla="*/ 77 h 260"/>
                <a:gd name="T44" fmla="*/ 93 w 214"/>
                <a:gd name="T45" fmla="*/ 85 h 260"/>
                <a:gd name="T46" fmla="*/ 92 w 214"/>
                <a:gd name="T47" fmla="*/ 94 h 260"/>
                <a:gd name="T48" fmla="*/ 92 w 214"/>
                <a:gd name="T49" fmla="*/ 102 h 260"/>
                <a:gd name="T50" fmla="*/ 91 w 214"/>
                <a:gd name="T51" fmla="*/ 111 h 260"/>
                <a:gd name="T52" fmla="*/ 91 w 214"/>
                <a:gd name="T53" fmla="*/ 120 h 260"/>
                <a:gd name="T54" fmla="*/ 91 w 214"/>
                <a:gd name="T55" fmla="*/ 125 h 260"/>
                <a:gd name="T56" fmla="*/ 92 w 214"/>
                <a:gd name="T57" fmla="*/ 130 h 260"/>
                <a:gd name="T58" fmla="*/ 92 w 214"/>
                <a:gd name="T59" fmla="*/ 130 h 260"/>
                <a:gd name="T60" fmla="*/ 94 w 214"/>
                <a:gd name="T61" fmla="*/ 130 h 260"/>
                <a:gd name="T62" fmla="*/ 96 w 214"/>
                <a:gd name="T63" fmla="*/ 130 h 260"/>
                <a:gd name="T64" fmla="*/ 98 w 214"/>
                <a:gd name="T65" fmla="*/ 130 h 260"/>
                <a:gd name="T66" fmla="*/ 102 w 214"/>
                <a:gd name="T67" fmla="*/ 130 h 260"/>
                <a:gd name="T68" fmla="*/ 104 w 214"/>
                <a:gd name="T69" fmla="*/ 130 h 260"/>
                <a:gd name="T70" fmla="*/ 107 w 214"/>
                <a:gd name="T71" fmla="*/ 130 h 260"/>
                <a:gd name="T72" fmla="*/ 109 w 214"/>
                <a:gd name="T73" fmla="*/ 130 h 260"/>
                <a:gd name="T74" fmla="*/ 111 w 214"/>
                <a:gd name="T75" fmla="*/ 130 h 260"/>
                <a:gd name="T76" fmla="*/ 111 w 214"/>
                <a:gd name="T77" fmla="*/ 130 h 260"/>
                <a:gd name="T78" fmla="*/ 111 w 214"/>
                <a:gd name="T79" fmla="*/ 130 h 260"/>
                <a:gd name="T80" fmla="*/ 111 w 214"/>
                <a:gd name="T81" fmla="*/ 130 h 260"/>
                <a:gd name="T82" fmla="*/ 108 w 214"/>
                <a:gd name="T83" fmla="*/ 144 h 260"/>
                <a:gd name="T84" fmla="*/ 104 w 214"/>
                <a:gd name="T85" fmla="*/ 156 h 260"/>
                <a:gd name="T86" fmla="*/ 99 w 214"/>
                <a:gd name="T87" fmla="*/ 169 h 260"/>
                <a:gd name="T88" fmla="*/ 92 w 214"/>
                <a:gd name="T89" fmla="*/ 177 h 260"/>
                <a:gd name="T90" fmla="*/ 85 w 214"/>
                <a:gd name="T91" fmla="*/ 184 h 260"/>
                <a:gd name="T92" fmla="*/ 85 w 214"/>
                <a:gd name="T93" fmla="*/ 184 h 260"/>
                <a:gd name="T94" fmla="*/ 74 w 214"/>
                <a:gd name="T95" fmla="*/ 184 h 260"/>
                <a:gd name="T96" fmla="*/ 66 w 214"/>
                <a:gd name="T97" fmla="*/ 184 h 260"/>
                <a:gd name="T98" fmla="*/ 55 w 214"/>
                <a:gd name="T99" fmla="*/ 181 h 260"/>
                <a:gd name="T100" fmla="*/ 53 w 214"/>
                <a:gd name="T101" fmla="*/ 179 h 260"/>
                <a:gd name="T102" fmla="*/ 53 w 214"/>
                <a:gd name="T103" fmla="*/ 175 h 260"/>
                <a:gd name="T104" fmla="*/ 53 w 214"/>
                <a:gd name="T105" fmla="*/ 171 h 260"/>
                <a:gd name="T106" fmla="*/ 53 w 214"/>
                <a:gd name="T107" fmla="*/ 167 h 260"/>
                <a:gd name="T108" fmla="*/ 53 w 214"/>
                <a:gd name="T109" fmla="*/ 163 h 260"/>
                <a:gd name="T110" fmla="*/ 53 w 214"/>
                <a:gd name="T111" fmla="*/ 156 h 260"/>
                <a:gd name="T112" fmla="*/ 53 w 214"/>
                <a:gd name="T113" fmla="*/ 152 h 260"/>
                <a:gd name="T114" fmla="*/ 53 w 214"/>
                <a:gd name="T115" fmla="*/ 152 h 260"/>
                <a:gd name="T116" fmla="*/ 50 w 214"/>
                <a:gd name="T117" fmla="*/ 146 h 260"/>
                <a:gd name="T118" fmla="*/ 36 w 214"/>
                <a:gd name="T119" fmla="*/ 142 h 260"/>
                <a:gd name="T120" fmla="*/ 23 w 214"/>
                <a:gd name="T121" fmla="*/ 139 h 260"/>
                <a:gd name="T122" fmla="*/ 13 w 214"/>
                <a:gd name="T123" fmla="*/ 137 h 260"/>
                <a:gd name="T124" fmla="*/ 4 w 214"/>
                <a:gd name="T125" fmla="*/ 137 h 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14" h="260">
                  <a:moveTo>
                    <a:pt x="0" y="71"/>
                  </a:moveTo>
                  <a:lnTo>
                    <a:pt x="15" y="67"/>
                  </a:lnTo>
                  <a:lnTo>
                    <a:pt x="25" y="60"/>
                  </a:lnTo>
                  <a:lnTo>
                    <a:pt x="36" y="51"/>
                  </a:lnTo>
                  <a:lnTo>
                    <a:pt x="47" y="41"/>
                  </a:lnTo>
                  <a:lnTo>
                    <a:pt x="59" y="28"/>
                  </a:lnTo>
                  <a:lnTo>
                    <a:pt x="72" y="20"/>
                  </a:lnTo>
                  <a:lnTo>
                    <a:pt x="86" y="12"/>
                  </a:lnTo>
                  <a:lnTo>
                    <a:pt x="98" y="5"/>
                  </a:lnTo>
                  <a:lnTo>
                    <a:pt x="111" y="1"/>
                  </a:lnTo>
                  <a:lnTo>
                    <a:pt x="122" y="0"/>
                  </a:lnTo>
                  <a:lnTo>
                    <a:pt x="135" y="1"/>
                  </a:lnTo>
                  <a:lnTo>
                    <a:pt x="149" y="7"/>
                  </a:lnTo>
                  <a:lnTo>
                    <a:pt x="162" y="18"/>
                  </a:lnTo>
                  <a:lnTo>
                    <a:pt x="173" y="33"/>
                  </a:lnTo>
                  <a:lnTo>
                    <a:pt x="178" y="48"/>
                  </a:lnTo>
                  <a:lnTo>
                    <a:pt x="178" y="58"/>
                  </a:lnTo>
                  <a:lnTo>
                    <a:pt x="178" y="67"/>
                  </a:lnTo>
                  <a:lnTo>
                    <a:pt x="178" y="77"/>
                  </a:lnTo>
                  <a:lnTo>
                    <a:pt x="176" y="85"/>
                  </a:lnTo>
                  <a:lnTo>
                    <a:pt x="174" y="94"/>
                  </a:lnTo>
                  <a:lnTo>
                    <a:pt x="174" y="102"/>
                  </a:lnTo>
                  <a:lnTo>
                    <a:pt x="173" y="111"/>
                  </a:lnTo>
                  <a:lnTo>
                    <a:pt x="173" y="120"/>
                  </a:lnTo>
                  <a:lnTo>
                    <a:pt x="173" y="125"/>
                  </a:lnTo>
                  <a:lnTo>
                    <a:pt x="174" y="130"/>
                  </a:lnTo>
                  <a:lnTo>
                    <a:pt x="178" y="136"/>
                  </a:lnTo>
                  <a:lnTo>
                    <a:pt x="183" y="141"/>
                  </a:lnTo>
                  <a:lnTo>
                    <a:pt x="187" y="147"/>
                  </a:lnTo>
                  <a:lnTo>
                    <a:pt x="194" y="153"/>
                  </a:lnTo>
                  <a:lnTo>
                    <a:pt x="199" y="159"/>
                  </a:lnTo>
                  <a:lnTo>
                    <a:pt x="204" y="168"/>
                  </a:lnTo>
                  <a:lnTo>
                    <a:pt x="208" y="176"/>
                  </a:lnTo>
                  <a:lnTo>
                    <a:pt x="213" y="185"/>
                  </a:lnTo>
                  <a:lnTo>
                    <a:pt x="213" y="193"/>
                  </a:lnTo>
                  <a:lnTo>
                    <a:pt x="213" y="201"/>
                  </a:lnTo>
                  <a:lnTo>
                    <a:pt x="206" y="219"/>
                  </a:lnTo>
                  <a:lnTo>
                    <a:pt x="199" y="231"/>
                  </a:lnTo>
                  <a:lnTo>
                    <a:pt x="189" y="244"/>
                  </a:lnTo>
                  <a:lnTo>
                    <a:pt x="174" y="252"/>
                  </a:lnTo>
                  <a:lnTo>
                    <a:pt x="160" y="259"/>
                  </a:lnTo>
                  <a:lnTo>
                    <a:pt x="149" y="259"/>
                  </a:lnTo>
                  <a:lnTo>
                    <a:pt x="141" y="259"/>
                  </a:lnTo>
                  <a:lnTo>
                    <a:pt x="130" y="256"/>
                  </a:lnTo>
                  <a:lnTo>
                    <a:pt x="120" y="254"/>
                  </a:lnTo>
                  <a:lnTo>
                    <a:pt x="109" y="250"/>
                  </a:lnTo>
                  <a:lnTo>
                    <a:pt x="98" y="246"/>
                  </a:lnTo>
                  <a:lnTo>
                    <a:pt x="88" y="242"/>
                  </a:lnTo>
                  <a:lnTo>
                    <a:pt x="80" y="238"/>
                  </a:lnTo>
                  <a:lnTo>
                    <a:pt x="72" y="231"/>
                  </a:lnTo>
                  <a:lnTo>
                    <a:pt x="63" y="227"/>
                  </a:lnTo>
                  <a:lnTo>
                    <a:pt x="50" y="221"/>
                  </a:lnTo>
                  <a:lnTo>
                    <a:pt x="36" y="217"/>
                  </a:lnTo>
                  <a:lnTo>
                    <a:pt x="23" y="214"/>
                  </a:lnTo>
                  <a:lnTo>
                    <a:pt x="13" y="212"/>
                  </a:lnTo>
                  <a:lnTo>
                    <a:pt x="4" y="21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" name="Freeform 273"/>
            <p:cNvSpPr>
              <a:spLocks/>
            </p:cNvSpPr>
            <p:nvPr/>
          </p:nvSpPr>
          <p:spPr bwMode="auto">
            <a:xfrm>
              <a:off x="2892" y="2892"/>
              <a:ext cx="76" cy="193"/>
            </a:xfrm>
            <a:custGeom>
              <a:avLst/>
              <a:gdLst>
                <a:gd name="T0" fmla="*/ 2 w 75"/>
                <a:gd name="T1" fmla="*/ 48 h 195"/>
                <a:gd name="T2" fmla="*/ 4 w 75"/>
                <a:gd name="T3" fmla="*/ 48 h 195"/>
                <a:gd name="T4" fmla="*/ 6 w 75"/>
                <a:gd name="T5" fmla="*/ 30 h 195"/>
                <a:gd name="T6" fmla="*/ 11 w 75"/>
                <a:gd name="T7" fmla="*/ 16 h 195"/>
                <a:gd name="T8" fmla="*/ 16 w 75"/>
                <a:gd name="T9" fmla="*/ 5 h 195"/>
                <a:gd name="T10" fmla="*/ 27 w 75"/>
                <a:gd name="T11" fmla="*/ 0 h 195"/>
                <a:gd name="T12" fmla="*/ 27 w 75"/>
                <a:gd name="T13" fmla="*/ 0 h 195"/>
                <a:gd name="T14" fmla="*/ 113 w 75"/>
                <a:gd name="T15" fmla="*/ 3 h 195"/>
                <a:gd name="T16" fmla="*/ 129 w 75"/>
                <a:gd name="T17" fmla="*/ 9 h 195"/>
                <a:gd name="T18" fmla="*/ 147 w 75"/>
                <a:gd name="T19" fmla="*/ 23 h 195"/>
                <a:gd name="T20" fmla="*/ 155 w 75"/>
                <a:gd name="T21" fmla="*/ 37 h 195"/>
                <a:gd name="T22" fmla="*/ 159 w 75"/>
                <a:gd name="T23" fmla="*/ 48 h 195"/>
                <a:gd name="T24" fmla="*/ 159 w 75"/>
                <a:gd name="T25" fmla="*/ 48 h 195"/>
                <a:gd name="T26" fmla="*/ 159 w 75"/>
                <a:gd name="T27" fmla="*/ 48 h 195"/>
                <a:gd name="T28" fmla="*/ 165 w 75"/>
                <a:gd name="T29" fmla="*/ 48 h 195"/>
                <a:gd name="T30" fmla="*/ 171 w 75"/>
                <a:gd name="T31" fmla="*/ 48 h 195"/>
                <a:gd name="T32" fmla="*/ 175 w 75"/>
                <a:gd name="T33" fmla="*/ 48 h 195"/>
                <a:gd name="T34" fmla="*/ 179 w 75"/>
                <a:gd name="T35" fmla="*/ 48 h 195"/>
                <a:gd name="T36" fmla="*/ 179 w 75"/>
                <a:gd name="T37" fmla="*/ 48 h 195"/>
                <a:gd name="T38" fmla="*/ 179 w 75"/>
                <a:gd name="T39" fmla="*/ 48 h 195"/>
                <a:gd name="T40" fmla="*/ 185 w 75"/>
                <a:gd name="T41" fmla="*/ 48 h 195"/>
                <a:gd name="T42" fmla="*/ 185 w 75"/>
                <a:gd name="T43" fmla="*/ 59 h 195"/>
                <a:gd name="T44" fmla="*/ 185 w 75"/>
                <a:gd name="T45" fmla="*/ 68 h 195"/>
                <a:gd name="T46" fmla="*/ 179 w 75"/>
                <a:gd name="T47" fmla="*/ 73 h 195"/>
                <a:gd name="T48" fmla="*/ 179 w 75"/>
                <a:gd name="T49" fmla="*/ 79 h 195"/>
                <a:gd name="T50" fmla="*/ 175 w 75"/>
                <a:gd name="T51" fmla="*/ 83 h 195"/>
                <a:gd name="T52" fmla="*/ 167 w 75"/>
                <a:gd name="T53" fmla="*/ 87 h 195"/>
                <a:gd name="T54" fmla="*/ 165 w 75"/>
                <a:gd name="T55" fmla="*/ 90 h 195"/>
                <a:gd name="T56" fmla="*/ 151 w 75"/>
                <a:gd name="T57" fmla="*/ 93 h 195"/>
                <a:gd name="T58" fmla="*/ 151 w 75"/>
                <a:gd name="T59" fmla="*/ 93 h 195"/>
                <a:gd name="T60" fmla="*/ 125 w 75"/>
                <a:gd name="T61" fmla="*/ 95 h 195"/>
                <a:gd name="T62" fmla="*/ 32 w 75"/>
                <a:gd name="T63" fmla="*/ 93 h 195"/>
                <a:gd name="T64" fmla="*/ 18 w 75"/>
                <a:gd name="T65" fmla="*/ 90 h 195"/>
                <a:gd name="T66" fmla="*/ 11 w 75"/>
                <a:gd name="T67" fmla="*/ 86 h 195"/>
                <a:gd name="T68" fmla="*/ 4 w 75"/>
                <a:gd name="T69" fmla="*/ 80 h 195"/>
                <a:gd name="T70" fmla="*/ 4 w 75"/>
                <a:gd name="T71" fmla="*/ 80 h 195"/>
                <a:gd name="T72" fmla="*/ 4 w 75"/>
                <a:gd name="T73" fmla="*/ 75 h 195"/>
                <a:gd name="T74" fmla="*/ 2 w 75"/>
                <a:gd name="T75" fmla="*/ 71 h 195"/>
                <a:gd name="T76" fmla="*/ 2 w 75"/>
                <a:gd name="T77" fmla="*/ 59 h 195"/>
                <a:gd name="T78" fmla="*/ 0 w 75"/>
                <a:gd name="T79" fmla="*/ 48 h 195"/>
                <a:gd name="T80" fmla="*/ 0 w 75"/>
                <a:gd name="T81" fmla="*/ 48 h 195"/>
                <a:gd name="T82" fmla="*/ 0 w 75"/>
                <a:gd name="T83" fmla="*/ 48 h 195"/>
                <a:gd name="T84" fmla="*/ 0 w 75"/>
                <a:gd name="T85" fmla="*/ 48 h 195"/>
                <a:gd name="T86" fmla="*/ 0 w 75"/>
                <a:gd name="T87" fmla="*/ 48 h 195"/>
                <a:gd name="T88" fmla="*/ 0 w 75"/>
                <a:gd name="T89" fmla="*/ 48 h 195"/>
                <a:gd name="T90" fmla="*/ 2 w 75"/>
                <a:gd name="T91" fmla="*/ 48 h 195"/>
                <a:gd name="T92" fmla="*/ 2 w 75"/>
                <a:gd name="T93" fmla="*/ 48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5" h="195">
                  <a:moveTo>
                    <a:pt x="2" y="60"/>
                  </a:moveTo>
                  <a:lnTo>
                    <a:pt x="4" y="48"/>
                  </a:lnTo>
                  <a:lnTo>
                    <a:pt x="6" y="30"/>
                  </a:lnTo>
                  <a:lnTo>
                    <a:pt x="11" y="16"/>
                  </a:lnTo>
                  <a:lnTo>
                    <a:pt x="16" y="5"/>
                  </a:lnTo>
                  <a:lnTo>
                    <a:pt x="27" y="0"/>
                  </a:lnTo>
                  <a:lnTo>
                    <a:pt x="38" y="3"/>
                  </a:lnTo>
                  <a:lnTo>
                    <a:pt x="46" y="9"/>
                  </a:lnTo>
                  <a:lnTo>
                    <a:pt x="55" y="23"/>
                  </a:lnTo>
                  <a:lnTo>
                    <a:pt x="59" y="37"/>
                  </a:lnTo>
                  <a:lnTo>
                    <a:pt x="61" y="51"/>
                  </a:lnTo>
                  <a:lnTo>
                    <a:pt x="61" y="67"/>
                  </a:lnTo>
                  <a:lnTo>
                    <a:pt x="64" y="79"/>
                  </a:lnTo>
                  <a:lnTo>
                    <a:pt x="67" y="92"/>
                  </a:lnTo>
                  <a:lnTo>
                    <a:pt x="69" y="102"/>
                  </a:lnTo>
                  <a:lnTo>
                    <a:pt x="71" y="111"/>
                  </a:lnTo>
                  <a:lnTo>
                    <a:pt x="71" y="117"/>
                  </a:lnTo>
                  <a:lnTo>
                    <a:pt x="74" y="123"/>
                  </a:lnTo>
                  <a:lnTo>
                    <a:pt x="74" y="134"/>
                  </a:lnTo>
                  <a:lnTo>
                    <a:pt x="74" y="143"/>
                  </a:lnTo>
                  <a:lnTo>
                    <a:pt x="71" y="151"/>
                  </a:lnTo>
                  <a:lnTo>
                    <a:pt x="71" y="162"/>
                  </a:lnTo>
                  <a:lnTo>
                    <a:pt x="69" y="170"/>
                  </a:lnTo>
                  <a:lnTo>
                    <a:pt x="65" y="178"/>
                  </a:lnTo>
                  <a:lnTo>
                    <a:pt x="64" y="185"/>
                  </a:lnTo>
                  <a:lnTo>
                    <a:pt x="57" y="191"/>
                  </a:lnTo>
                  <a:lnTo>
                    <a:pt x="44" y="194"/>
                  </a:lnTo>
                  <a:lnTo>
                    <a:pt x="32" y="191"/>
                  </a:lnTo>
                  <a:lnTo>
                    <a:pt x="18" y="185"/>
                  </a:lnTo>
                  <a:lnTo>
                    <a:pt x="11" y="176"/>
                  </a:lnTo>
                  <a:lnTo>
                    <a:pt x="4" y="164"/>
                  </a:lnTo>
                  <a:lnTo>
                    <a:pt x="4" y="155"/>
                  </a:lnTo>
                  <a:lnTo>
                    <a:pt x="2" y="146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5"/>
                  </a:lnTo>
                  <a:lnTo>
                    <a:pt x="0" y="74"/>
                  </a:lnTo>
                  <a:lnTo>
                    <a:pt x="0" y="67"/>
                  </a:lnTo>
                  <a:lnTo>
                    <a:pt x="2" y="60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" name="Freeform 274"/>
            <p:cNvSpPr>
              <a:spLocks/>
            </p:cNvSpPr>
            <p:nvPr/>
          </p:nvSpPr>
          <p:spPr bwMode="auto">
            <a:xfrm>
              <a:off x="2892" y="2892"/>
              <a:ext cx="76" cy="193"/>
            </a:xfrm>
            <a:custGeom>
              <a:avLst/>
              <a:gdLst>
                <a:gd name="T0" fmla="*/ 2 w 75"/>
                <a:gd name="T1" fmla="*/ 48 h 195"/>
                <a:gd name="T2" fmla="*/ 4 w 75"/>
                <a:gd name="T3" fmla="*/ 48 h 195"/>
                <a:gd name="T4" fmla="*/ 6 w 75"/>
                <a:gd name="T5" fmla="*/ 30 h 195"/>
                <a:gd name="T6" fmla="*/ 11 w 75"/>
                <a:gd name="T7" fmla="*/ 16 h 195"/>
                <a:gd name="T8" fmla="*/ 16 w 75"/>
                <a:gd name="T9" fmla="*/ 5 h 195"/>
                <a:gd name="T10" fmla="*/ 27 w 75"/>
                <a:gd name="T11" fmla="*/ 0 h 195"/>
                <a:gd name="T12" fmla="*/ 27 w 75"/>
                <a:gd name="T13" fmla="*/ 0 h 195"/>
                <a:gd name="T14" fmla="*/ 113 w 75"/>
                <a:gd name="T15" fmla="*/ 3 h 195"/>
                <a:gd name="T16" fmla="*/ 129 w 75"/>
                <a:gd name="T17" fmla="*/ 9 h 195"/>
                <a:gd name="T18" fmla="*/ 147 w 75"/>
                <a:gd name="T19" fmla="*/ 23 h 195"/>
                <a:gd name="T20" fmla="*/ 155 w 75"/>
                <a:gd name="T21" fmla="*/ 37 h 195"/>
                <a:gd name="T22" fmla="*/ 159 w 75"/>
                <a:gd name="T23" fmla="*/ 48 h 195"/>
                <a:gd name="T24" fmla="*/ 159 w 75"/>
                <a:gd name="T25" fmla="*/ 48 h 195"/>
                <a:gd name="T26" fmla="*/ 159 w 75"/>
                <a:gd name="T27" fmla="*/ 48 h 195"/>
                <a:gd name="T28" fmla="*/ 165 w 75"/>
                <a:gd name="T29" fmla="*/ 48 h 195"/>
                <a:gd name="T30" fmla="*/ 171 w 75"/>
                <a:gd name="T31" fmla="*/ 48 h 195"/>
                <a:gd name="T32" fmla="*/ 175 w 75"/>
                <a:gd name="T33" fmla="*/ 48 h 195"/>
                <a:gd name="T34" fmla="*/ 179 w 75"/>
                <a:gd name="T35" fmla="*/ 48 h 195"/>
                <a:gd name="T36" fmla="*/ 179 w 75"/>
                <a:gd name="T37" fmla="*/ 48 h 195"/>
                <a:gd name="T38" fmla="*/ 179 w 75"/>
                <a:gd name="T39" fmla="*/ 48 h 195"/>
                <a:gd name="T40" fmla="*/ 185 w 75"/>
                <a:gd name="T41" fmla="*/ 48 h 195"/>
                <a:gd name="T42" fmla="*/ 185 w 75"/>
                <a:gd name="T43" fmla="*/ 59 h 195"/>
                <a:gd name="T44" fmla="*/ 185 w 75"/>
                <a:gd name="T45" fmla="*/ 68 h 195"/>
                <a:gd name="T46" fmla="*/ 179 w 75"/>
                <a:gd name="T47" fmla="*/ 73 h 195"/>
                <a:gd name="T48" fmla="*/ 179 w 75"/>
                <a:gd name="T49" fmla="*/ 79 h 195"/>
                <a:gd name="T50" fmla="*/ 175 w 75"/>
                <a:gd name="T51" fmla="*/ 83 h 195"/>
                <a:gd name="T52" fmla="*/ 167 w 75"/>
                <a:gd name="T53" fmla="*/ 87 h 195"/>
                <a:gd name="T54" fmla="*/ 165 w 75"/>
                <a:gd name="T55" fmla="*/ 90 h 195"/>
                <a:gd name="T56" fmla="*/ 151 w 75"/>
                <a:gd name="T57" fmla="*/ 93 h 195"/>
                <a:gd name="T58" fmla="*/ 151 w 75"/>
                <a:gd name="T59" fmla="*/ 93 h 195"/>
                <a:gd name="T60" fmla="*/ 125 w 75"/>
                <a:gd name="T61" fmla="*/ 95 h 195"/>
                <a:gd name="T62" fmla="*/ 32 w 75"/>
                <a:gd name="T63" fmla="*/ 93 h 195"/>
                <a:gd name="T64" fmla="*/ 18 w 75"/>
                <a:gd name="T65" fmla="*/ 90 h 195"/>
                <a:gd name="T66" fmla="*/ 11 w 75"/>
                <a:gd name="T67" fmla="*/ 86 h 195"/>
                <a:gd name="T68" fmla="*/ 4 w 75"/>
                <a:gd name="T69" fmla="*/ 80 h 195"/>
                <a:gd name="T70" fmla="*/ 4 w 75"/>
                <a:gd name="T71" fmla="*/ 80 h 195"/>
                <a:gd name="T72" fmla="*/ 4 w 75"/>
                <a:gd name="T73" fmla="*/ 75 h 195"/>
                <a:gd name="T74" fmla="*/ 2 w 75"/>
                <a:gd name="T75" fmla="*/ 71 h 195"/>
                <a:gd name="T76" fmla="*/ 2 w 75"/>
                <a:gd name="T77" fmla="*/ 59 h 195"/>
                <a:gd name="T78" fmla="*/ 0 w 75"/>
                <a:gd name="T79" fmla="*/ 48 h 195"/>
                <a:gd name="T80" fmla="*/ 0 w 75"/>
                <a:gd name="T81" fmla="*/ 48 h 195"/>
                <a:gd name="T82" fmla="*/ 0 w 75"/>
                <a:gd name="T83" fmla="*/ 48 h 195"/>
                <a:gd name="T84" fmla="*/ 0 w 75"/>
                <a:gd name="T85" fmla="*/ 48 h 195"/>
                <a:gd name="T86" fmla="*/ 0 w 75"/>
                <a:gd name="T87" fmla="*/ 48 h 195"/>
                <a:gd name="T88" fmla="*/ 0 w 75"/>
                <a:gd name="T89" fmla="*/ 48 h 195"/>
                <a:gd name="T90" fmla="*/ 2 w 75"/>
                <a:gd name="T91" fmla="*/ 48 h 195"/>
                <a:gd name="T92" fmla="*/ 2 w 75"/>
                <a:gd name="T93" fmla="*/ 48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5" h="195">
                  <a:moveTo>
                    <a:pt x="2" y="60"/>
                  </a:moveTo>
                  <a:lnTo>
                    <a:pt x="4" y="48"/>
                  </a:lnTo>
                  <a:lnTo>
                    <a:pt x="6" y="30"/>
                  </a:lnTo>
                  <a:lnTo>
                    <a:pt x="11" y="16"/>
                  </a:lnTo>
                  <a:lnTo>
                    <a:pt x="16" y="5"/>
                  </a:lnTo>
                  <a:lnTo>
                    <a:pt x="27" y="0"/>
                  </a:lnTo>
                  <a:lnTo>
                    <a:pt x="38" y="3"/>
                  </a:lnTo>
                  <a:lnTo>
                    <a:pt x="46" y="9"/>
                  </a:lnTo>
                  <a:lnTo>
                    <a:pt x="55" y="23"/>
                  </a:lnTo>
                  <a:lnTo>
                    <a:pt x="59" y="37"/>
                  </a:lnTo>
                  <a:lnTo>
                    <a:pt x="61" y="51"/>
                  </a:lnTo>
                  <a:lnTo>
                    <a:pt x="61" y="67"/>
                  </a:lnTo>
                  <a:lnTo>
                    <a:pt x="64" y="79"/>
                  </a:lnTo>
                  <a:lnTo>
                    <a:pt x="67" y="92"/>
                  </a:lnTo>
                  <a:lnTo>
                    <a:pt x="69" y="102"/>
                  </a:lnTo>
                  <a:lnTo>
                    <a:pt x="71" y="111"/>
                  </a:lnTo>
                  <a:lnTo>
                    <a:pt x="71" y="117"/>
                  </a:lnTo>
                  <a:lnTo>
                    <a:pt x="74" y="123"/>
                  </a:lnTo>
                  <a:lnTo>
                    <a:pt x="74" y="134"/>
                  </a:lnTo>
                  <a:lnTo>
                    <a:pt x="74" y="143"/>
                  </a:lnTo>
                  <a:lnTo>
                    <a:pt x="71" y="151"/>
                  </a:lnTo>
                  <a:lnTo>
                    <a:pt x="71" y="162"/>
                  </a:lnTo>
                  <a:lnTo>
                    <a:pt x="69" y="170"/>
                  </a:lnTo>
                  <a:lnTo>
                    <a:pt x="65" y="178"/>
                  </a:lnTo>
                  <a:lnTo>
                    <a:pt x="64" y="185"/>
                  </a:lnTo>
                  <a:lnTo>
                    <a:pt x="57" y="191"/>
                  </a:lnTo>
                  <a:lnTo>
                    <a:pt x="44" y="194"/>
                  </a:lnTo>
                  <a:lnTo>
                    <a:pt x="32" y="191"/>
                  </a:lnTo>
                  <a:lnTo>
                    <a:pt x="18" y="185"/>
                  </a:lnTo>
                  <a:lnTo>
                    <a:pt x="11" y="176"/>
                  </a:lnTo>
                  <a:lnTo>
                    <a:pt x="4" y="164"/>
                  </a:lnTo>
                  <a:lnTo>
                    <a:pt x="4" y="155"/>
                  </a:lnTo>
                  <a:lnTo>
                    <a:pt x="2" y="146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5"/>
                  </a:lnTo>
                  <a:lnTo>
                    <a:pt x="0" y="74"/>
                  </a:lnTo>
                  <a:lnTo>
                    <a:pt x="0" y="67"/>
                  </a:lnTo>
                  <a:lnTo>
                    <a:pt x="2" y="60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" name="Freeform 275"/>
            <p:cNvSpPr>
              <a:spLocks/>
            </p:cNvSpPr>
            <p:nvPr/>
          </p:nvSpPr>
          <p:spPr bwMode="auto">
            <a:xfrm>
              <a:off x="2892" y="2860"/>
              <a:ext cx="76" cy="192"/>
            </a:xfrm>
            <a:custGeom>
              <a:avLst/>
              <a:gdLst>
                <a:gd name="T0" fmla="*/ 2 w 75"/>
                <a:gd name="T1" fmla="*/ 32 h 195"/>
                <a:gd name="T2" fmla="*/ 4 w 75"/>
                <a:gd name="T3" fmla="*/ 32 h 195"/>
                <a:gd name="T4" fmla="*/ 6 w 75"/>
                <a:gd name="T5" fmla="*/ 31 h 195"/>
                <a:gd name="T6" fmla="*/ 11 w 75"/>
                <a:gd name="T7" fmla="*/ 14 h 195"/>
                <a:gd name="T8" fmla="*/ 16 w 75"/>
                <a:gd name="T9" fmla="*/ 4 h 195"/>
                <a:gd name="T10" fmla="*/ 27 w 75"/>
                <a:gd name="T11" fmla="*/ 0 h 195"/>
                <a:gd name="T12" fmla="*/ 27 w 75"/>
                <a:gd name="T13" fmla="*/ 0 h 195"/>
                <a:gd name="T14" fmla="*/ 113 w 75"/>
                <a:gd name="T15" fmla="*/ 2 h 195"/>
                <a:gd name="T16" fmla="*/ 129 w 75"/>
                <a:gd name="T17" fmla="*/ 9 h 195"/>
                <a:gd name="T18" fmla="*/ 147 w 75"/>
                <a:gd name="T19" fmla="*/ 23 h 195"/>
                <a:gd name="T20" fmla="*/ 155 w 75"/>
                <a:gd name="T21" fmla="*/ 32 h 195"/>
                <a:gd name="T22" fmla="*/ 159 w 75"/>
                <a:gd name="T23" fmla="*/ 32 h 195"/>
                <a:gd name="T24" fmla="*/ 159 w 75"/>
                <a:gd name="T25" fmla="*/ 32 h 195"/>
                <a:gd name="T26" fmla="*/ 159 w 75"/>
                <a:gd name="T27" fmla="*/ 32 h 195"/>
                <a:gd name="T28" fmla="*/ 165 w 75"/>
                <a:gd name="T29" fmla="*/ 32 h 195"/>
                <a:gd name="T30" fmla="*/ 171 w 75"/>
                <a:gd name="T31" fmla="*/ 32 h 195"/>
                <a:gd name="T32" fmla="*/ 175 w 75"/>
                <a:gd name="T33" fmla="*/ 32 h 195"/>
                <a:gd name="T34" fmla="*/ 179 w 75"/>
                <a:gd name="T35" fmla="*/ 32 h 195"/>
                <a:gd name="T36" fmla="*/ 179 w 75"/>
                <a:gd name="T37" fmla="*/ 32 h 195"/>
                <a:gd name="T38" fmla="*/ 179 w 75"/>
                <a:gd name="T39" fmla="*/ 32 h 195"/>
                <a:gd name="T40" fmla="*/ 185 w 75"/>
                <a:gd name="T41" fmla="*/ 35 h 195"/>
                <a:gd name="T42" fmla="*/ 185 w 75"/>
                <a:gd name="T43" fmla="*/ 39 h 195"/>
                <a:gd name="T44" fmla="*/ 185 w 75"/>
                <a:gd name="T45" fmla="*/ 45 h 195"/>
                <a:gd name="T46" fmla="*/ 179 w 75"/>
                <a:gd name="T47" fmla="*/ 49 h 195"/>
                <a:gd name="T48" fmla="*/ 179 w 75"/>
                <a:gd name="T49" fmla="*/ 54 h 195"/>
                <a:gd name="T50" fmla="*/ 175 w 75"/>
                <a:gd name="T51" fmla="*/ 57 h 195"/>
                <a:gd name="T52" fmla="*/ 167 w 75"/>
                <a:gd name="T53" fmla="*/ 60 h 195"/>
                <a:gd name="T54" fmla="*/ 165 w 75"/>
                <a:gd name="T55" fmla="*/ 62 h 195"/>
                <a:gd name="T56" fmla="*/ 151 w 75"/>
                <a:gd name="T57" fmla="*/ 63 h 195"/>
                <a:gd name="T58" fmla="*/ 151 w 75"/>
                <a:gd name="T59" fmla="*/ 63 h 195"/>
                <a:gd name="T60" fmla="*/ 125 w 75"/>
                <a:gd name="T61" fmla="*/ 65 h 195"/>
                <a:gd name="T62" fmla="*/ 32 w 75"/>
                <a:gd name="T63" fmla="*/ 64 h 195"/>
                <a:gd name="T64" fmla="*/ 18 w 75"/>
                <a:gd name="T65" fmla="*/ 62 h 195"/>
                <a:gd name="T66" fmla="*/ 11 w 75"/>
                <a:gd name="T67" fmla="*/ 59 h 195"/>
                <a:gd name="T68" fmla="*/ 4 w 75"/>
                <a:gd name="T69" fmla="*/ 55 h 195"/>
                <a:gd name="T70" fmla="*/ 4 w 75"/>
                <a:gd name="T71" fmla="*/ 55 h 195"/>
                <a:gd name="T72" fmla="*/ 4 w 75"/>
                <a:gd name="T73" fmla="*/ 51 h 195"/>
                <a:gd name="T74" fmla="*/ 2 w 75"/>
                <a:gd name="T75" fmla="*/ 46 h 195"/>
                <a:gd name="T76" fmla="*/ 2 w 75"/>
                <a:gd name="T77" fmla="*/ 40 h 195"/>
                <a:gd name="T78" fmla="*/ 0 w 75"/>
                <a:gd name="T79" fmla="*/ 34 h 195"/>
                <a:gd name="T80" fmla="*/ 0 w 75"/>
                <a:gd name="T81" fmla="*/ 32 h 195"/>
                <a:gd name="T82" fmla="*/ 0 w 75"/>
                <a:gd name="T83" fmla="*/ 32 h 195"/>
                <a:gd name="T84" fmla="*/ 0 w 75"/>
                <a:gd name="T85" fmla="*/ 32 h 195"/>
                <a:gd name="T86" fmla="*/ 0 w 75"/>
                <a:gd name="T87" fmla="*/ 32 h 195"/>
                <a:gd name="T88" fmla="*/ 0 w 75"/>
                <a:gd name="T89" fmla="*/ 32 h 195"/>
                <a:gd name="T90" fmla="*/ 2 w 75"/>
                <a:gd name="T91" fmla="*/ 32 h 195"/>
                <a:gd name="T92" fmla="*/ 2 w 75"/>
                <a:gd name="T93" fmla="*/ 32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5" h="195">
                  <a:moveTo>
                    <a:pt x="2" y="60"/>
                  </a:moveTo>
                  <a:lnTo>
                    <a:pt x="4" y="48"/>
                  </a:lnTo>
                  <a:lnTo>
                    <a:pt x="6" y="31"/>
                  </a:lnTo>
                  <a:lnTo>
                    <a:pt x="11" y="14"/>
                  </a:lnTo>
                  <a:lnTo>
                    <a:pt x="16" y="4"/>
                  </a:lnTo>
                  <a:lnTo>
                    <a:pt x="27" y="0"/>
                  </a:lnTo>
                  <a:lnTo>
                    <a:pt x="38" y="2"/>
                  </a:lnTo>
                  <a:lnTo>
                    <a:pt x="46" y="9"/>
                  </a:lnTo>
                  <a:lnTo>
                    <a:pt x="55" y="23"/>
                  </a:lnTo>
                  <a:lnTo>
                    <a:pt x="59" y="35"/>
                  </a:lnTo>
                  <a:lnTo>
                    <a:pt x="61" y="52"/>
                  </a:lnTo>
                  <a:lnTo>
                    <a:pt x="61" y="65"/>
                  </a:lnTo>
                  <a:lnTo>
                    <a:pt x="64" y="80"/>
                  </a:lnTo>
                  <a:lnTo>
                    <a:pt x="67" y="90"/>
                  </a:lnTo>
                  <a:lnTo>
                    <a:pt x="69" y="101"/>
                  </a:lnTo>
                  <a:lnTo>
                    <a:pt x="71" y="111"/>
                  </a:lnTo>
                  <a:lnTo>
                    <a:pt x="71" y="117"/>
                  </a:lnTo>
                  <a:lnTo>
                    <a:pt x="74" y="124"/>
                  </a:lnTo>
                  <a:lnTo>
                    <a:pt x="74" y="132"/>
                  </a:lnTo>
                  <a:lnTo>
                    <a:pt x="74" y="143"/>
                  </a:lnTo>
                  <a:lnTo>
                    <a:pt x="71" y="152"/>
                  </a:lnTo>
                  <a:lnTo>
                    <a:pt x="71" y="162"/>
                  </a:lnTo>
                  <a:lnTo>
                    <a:pt x="69" y="170"/>
                  </a:lnTo>
                  <a:lnTo>
                    <a:pt x="65" y="179"/>
                  </a:lnTo>
                  <a:lnTo>
                    <a:pt x="64" y="185"/>
                  </a:lnTo>
                  <a:lnTo>
                    <a:pt x="57" y="189"/>
                  </a:lnTo>
                  <a:lnTo>
                    <a:pt x="44" y="194"/>
                  </a:lnTo>
                  <a:lnTo>
                    <a:pt x="32" y="191"/>
                  </a:lnTo>
                  <a:lnTo>
                    <a:pt x="18" y="185"/>
                  </a:lnTo>
                  <a:lnTo>
                    <a:pt x="11" y="177"/>
                  </a:lnTo>
                  <a:lnTo>
                    <a:pt x="4" y="164"/>
                  </a:lnTo>
                  <a:lnTo>
                    <a:pt x="4" y="155"/>
                  </a:lnTo>
                  <a:lnTo>
                    <a:pt x="2" y="145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0" y="67"/>
                  </a:lnTo>
                  <a:lnTo>
                    <a:pt x="2" y="6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9" name="Freeform 276"/>
            <p:cNvSpPr>
              <a:spLocks/>
            </p:cNvSpPr>
            <p:nvPr/>
          </p:nvSpPr>
          <p:spPr bwMode="auto">
            <a:xfrm>
              <a:off x="2892" y="2860"/>
              <a:ext cx="76" cy="192"/>
            </a:xfrm>
            <a:custGeom>
              <a:avLst/>
              <a:gdLst>
                <a:gd name="T0" fmla="*/ 2 w 75"/>
                <a:gd name="T1" fmla="*/ 32 h 195"/>
                <a:gd name="T2" fmla="*/ 4 w 75"/>
                <a:gd name="T3" fmla="*/ 32 h 195"/>
                <a:gd name="T4" fmla="*/ 6 w 75"/>
                <a:gd name="T5" fmla="*/ 31 h 195"/>
                <a:gd name="T6" fmla="*/ 11 w 75"/>
                <a:gd name="T7" fmla="*/ 14 h 195"/>
                <a:gd name="T8" fmla="*/ 16 w 75"/>
                <a:gd name="T9" fmla="*/ 4 h 195"/>
                <a:gd name="T10" fmla="*/ 27 w 75"/>
                <a:gd name="T11" fmla="*/ 0 h 195"/>
                <a:gd name="T12" fmla="*/ 27 w 75"/>
                <a:gd name="T13" fmla="*/ 0 h 195"/>
                <a:gd name="T14" fmla="*/ 113 w 75"/>
                <a:gd name="T15" fmla="*/ 2 h 195"/>
                <a:gd name="T16" fmla="*/ 129 w 75"/>
                <a:gd name="T17" fmla="*/ 9 h 195"/>
                <a:gd name="T18" fmla="*/ 147 w 75"/>
                <a:gd name="T19" fmla="*/ 23 h 195"/>
                <a:gd name="T20" fmla="*/ 155 w 75"/>
                <a:gd name="T21" fmla="*/ 32 h 195"/>
                <a:gd name="T22" fmla="*/ 159 w 75"/>
                <a:gd name="T23" fmla="*/ 32 h 195"/>
                <a:gd name="T24" fmla="*/ 159 w 75"/>
                <a:gd name="T25" fmla="*/ 32 h 195"/>
                <a:gd name="T26" fmla="*/ 159 w 75"/>
                <a:gd name="T27" fmla="*/ 32 h 195"/>
                <a:gd name="T28" fmla="*/ 165 w 75"/>
                <a:gd name="T29" fmla="*/ 32 h 195"/>
                <a:gd name="T30" fmla="*/ 171 w 75"/>
                <a:gd name="T31" fmla="*/ 32 h 195"/>
                <a:gd name="T32" fmla="*/ 175 w 75"/>
                <a:gd name="T33" fmla="*/ 32 h 195"/>
                <a:gd name="T34" fmla="*/ 179 w 75"/>
                <a:gd name="T35" fmla="*/ 32 h 195"/>
                <a:gd name="T36" fmla="*/ 179 w 75"/>
                <a:gd name="T37" fmla="*/ 32 h 195"/>
                <a:gd name="T38" fmla="*/ 179 w 75"/>
                <a:gd name="T39" fmla="*/ 32 h 195"/>
                <a:gd name="T40" fmla="*/ 185 w 75"/>
                <a:gd name="T41" fmla="*/ 35 h 195"/>
                <a:gd name="T42" fmla="*/ 185 w 75"/>
                <a:gd name="T43" fmla="*/ 39 h 195"/>
                <a:gd name="T44" fmla="*/ 185 w 75"/>
                <a:gd name="T45" fmla="*/ 45 h 195"/>
                <a:gd name="T46" fmla="*/ 179 w 75"/>
                <a:gd name="T47" fmla="*/ 49 h 195"/>
                <a:gd name="T48" fmla="*/ 179 w 75"/>
                <a:gd name="T49" fmla="*/ 54 h 195"/>
                <a:gd name="T50" fmla="*/ 175 w 75"/>
                <a:gd name="T51" fmla="*/ 57 h 195"/>
                <a:gd name="T52" fmla="*/ 167 w 75"/>
                <a:gd name="T53" fmla="*/ 60 h 195"/>
                <a:gd name="T54" fmla="*/ 165 w 75"/>
                <a:gd name="T55" fmla="*/ 62 h 195"/>
                <a:gd name="T56" fmla="*/ 151 w 75"/>
                <a:gd name="T57" fmla="*/ 63 h 195"/>
                <a:gd name="T58" fmla="*/ 151 w 75"/>
                <a:gd name="T59" fmla="*/ 63 h 195"/>
                <a:gd name="T60" fmla="*/ 125 w 75"/>
                <a:gd name="T61" fmla="*/ 65 h 195"/>
                <a:gd name="T62" fmla="*/ 32 w 75"/>
                <a:gd name="T63" fmla="*/ 64 h 195"/>
                <a:gd name="T64" fmla="*/ 18 w 75"/>
                <a:gd name="T65" fmla="*/ 62 h 195"/>
                <a:gd name="T66" fmla="*/ 11 w 75"/>
                <a:gd name="T67" fmla="*/ 59 h 195"/>
                <a:gd name="T68" fmla="*/ 4 w 75"/>
                <a:gd name="T69" fmla="*/ 55 h 195"/>
                <a:gd name="T70" fmla="*/ 4 w 75"/>
                <a:gd name="T71" fmla="*/ 55 h 195"/>
                <a:gd name="T72" fmla="*/ 4 w 75"/>
                <a:gd name="T73" fmla="*/ 51 h 195"/>
                <a:gd name="T74" fmla="*/ 2 w 75"/>
                <a:gd name="T75" fmla="*/ 46 h 195"/>
                <a:gd name="T76" fmla="*/ 2 w 75"/>
                <a:gd name="T77" fmla="*/ 40 h 195"/>
                <a:gd name="T78" fmla="*/ 0 w 75"/>
                <a:gd name="T79" fmla="*/ 34 h 195"/>
                <a:gd name="T80" fmla="*/ 0 w 75"/>
                <a:gd name="T81" fmla="*/ 32 h 195"/>
                <a:gd name="T82" fmla="*/ 0 w 75"/>
                <a:gd name="T83" fmla="*/ 32 h 195"/>
                <a:gd name="T84" fmla="*/ 0 w 75"/>
                <a:gd name="T85" fmla="*/ 32 h 195"/>
                <a:gd name="T86" fmla="*/ 0 w 75"/>
                <a:gd name="T87" fmla="*/ 32 h 195"/>
                <a:gd name="T88" fmla="*/ 0 w 75"/>
                <a:gd name="T89" fmla="*/ 32 h 195"/>
                <a:gd name="T90" fmla="*/ 2 w 75"/>
                <a:gd name="T91" fmla="*/ 32 h 195"/>
                <a:gd name="T92" fmla="*/ 2 w 75"/>
                <a:gd name="T93" fmla="*/ 32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5" h="195">
                  <a:moveTo>
                    <a:pt x="2" y="60"/>
                  </a:moveTo>
                  <a:lnTo>
                    <a:pt x="4" y="48"/>
                  </a:lnTo>
                  <a:lnTo>
                    <a:pt x="6" y="31"/>
                  </a:lnTo>
                  <a:lnTo>
                    <a:pt x="11" y="14"/>
                  </a:lnTo>
                  <a:lnTo>
                    <a:pt x="16" y="4"/>
                  </a:lnTo>
                  <a:lnTo>
                    <a:pt x="27" y="0"/>
                  </a:lnTo>
                  <a:lnTo>
                    <a:pt x="38" y="2"/>
                  </a:lnTo>
                  <a:lnTo>
                    <a:pt x="46" y="9"/>
                  </a:lnTo>
                  <a:lnTo>
                    <a:pt x="55" y="23"/>
                  </a:lnTo>
                  <a:lnTo>
                    <a:pt x="59" y="35"/>
                  </a:lnTo>
                  <a:lnTo>
                    <a:pt x="61" y="52"/>
                  </a:lnTo>
                  <a:lnTo>
                    <a:pt x="61" y="65"/>
                  </a:lnTo>
                  <a:lnTo>
                    <a:pt x="64" y="80"/>
                  </a:lnTo>
                  <a:lnTo>
                    <a:pt x="67" y="90"/>
                  </a:lnTo>
                  <a:lnTo>
                    <a:pt x="69" y="101"/>
                  </a:lnTo>
                  <a:lnTo>
                    <a:pt x="71" y="111"/>
                  </a:lnTo>
                  <a:lnTo>
                    <a:pt x="71" y="117"/>
                  </a:lnTo>
                  <a:lnTo>
                    <a:pt x="74" y="124"/>
                  </a:lnTo>
                  <a:lnTo>
                    <a:pt x="74" y="132"/>
                  </a:lnTo>
                  <a:lnTo>
                    <a:pt x="74" y="143"/>
                  </a:lnTo>
                  <a:lnTo>
                    <a:pt x="71" y="152"/>
                  </a:lnTo>
                  <a:lnTo>
                    <a:pt x="71" y="162"/>
                  </a:lnTo>
                  <a:lnTo>
                    <a:pt x="69" y="170"/>
                  </a:lnTo>
                  <a:lnTo>
                    <a:pt x="65" y="179"/>
                  </a:lnTo>
                  <a:lnTo>
                    <a:pt x="64" y="185"/>
                  </a:lnTo>
                  <a:lnTo>
                    <a:pt x="57" y="189"/>
                  </a:lnTo>
                  <a:lnTo>
                    <a:pt x="44" y="194"/>
                  </a:lnTo>
                  <a:lnTo>
                    <a:pt x="32" y="191"/>
                  </a:lnTo>
                  <a:lnTo>
                    <a:pt x="18" y="185"/>
                  </a:lnTo>
                  <a:lnTo>
                    <a:pt x="11" y="177"/>
                  </a:lnTo>
                  <a:lnTo>
                    <a:pt x="4" y="164"/>
                  </a:lnTo>
                  <a:lnTo>
                    <a:pt x="4" y="155"/>
                  </a:lnTo>
                  <a:lnTo>
                    <a:pt x="2" y="145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0" y="67"/>
                  </a:lnTo>
                  <a:lnTo>
                    <a:pt x="2" y="6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0" name="Freeform 277"/>
            <p:cNvSpPr>
              <a:spLocks/>
            </p:cNvSpPr>
            <p:nvPr/>
          </p:nvSpPr>
          <p:spPr bwMode="auto">
            <a:xfrm>
              <a:off x="2968" y="2918"/>
              <a:ext cx="101" cy="110"/>
            </a:xfrm>
            <a:custGeom>
              <a:avLst/>
              <a:gdLst>
                <a:gd name="T0" fmla="*/ 0 w 100"/>
                <a:gd name="T1" fmla="*/ 56 h 110"/>
                <a:gd name="T2" fmla="*/ 11 w 100"/>
                <a:gd name="T3" fmla="*/ 50 h 110"/>
                <a:gd name="T4" fmla="*/ 20 w 100"/>
                <a:gd name="T5" fmla="*/ 37 h 110"/>
                <a:gd name="T6" fmla="*/ 34 w 100"/>
                <a:gd name="T7" fmla="*/ 27 h 110"/>
                <a:gd name="T8" fmla="*/ 46 w 100"/>
                <a:gd name="T9" fmla="*/ 16 h 110"/>
                <a:gd name="T10" fmla="*/ 132 w 100"/>
                <a:gd name="T11" fmla="*/ 5 h 110"/>
                <a:gd name="T12" fmla="*/ 132 w 100"/>
                <a:gd name="T13" fmla="*/ 5 h 110"/>
                <a:gd name="T14" fmla="*/ 143 w 100"/>
                <a:gd name="T15" fmla="*/ 0 h 110"/>
                <a:gd name="T16" fmla="*/ 156 w 100"/>
                <a:gd name="T17" fmla="*/ 0 h 110"/>
                <a:gd name="T18" fmla="*/ 178 w 100"/>
                <a:gd name="T19" fmla="*/ 4 h 110"/>
                <a:gd name="T20" fmla="*/ 188 w 100"/>
                <a:gd name="T21" fmla="*/ 12 h 110"/>
                <a:gd name="T22" fmla="*/ 192 w 100"/>
                <a:gd name="T23" fmla="*/ 25 h 110"/>
                <a:gd name="T24" fmla="*/ 192 w 100"/>
                <a:gd name="T25" fmla="*/ 25 h 110"/>
                <a:gd name="T26" fmla="*/ 188 w 100"/>
                <a:gd name="T27" fmla="*/ 35 h 110"/>
                <a:gd name="T28" fmla="*/ 186 w 100"/>
                <a:gd name="T29" fmla="*/ 46 h 110"/>
                <a:gd name="T30" fmla="*/ 186 w 100"/>
                <a:gd name="T31" fmla="*/ 55 h 110"/>
                <a:gd name="T32" fmla="*/ 188 w 100"/>
                <a:gd name="T33" fmla="*/ 62 h 110"/>
                <a:gd name="T34" fmla="*/ 192 w 100"/>
                <a:gd name="T35" fmla="*/ 69 h 110"/>
                <a:gd name="T36" fmla="*/ 192 w 100"/>
                <a:gd name="T37" fmla="*/ 69 h 110"/>
                <a:gd name="T38" fmla="*/ 198 w 100"/>
                <a:gd name="T39" fmla="*/ 78 h 110"/>
                <a:gd name="T40" fmla="*/ 198 w 100"/>
                <a:gd name="T41" fmla="*/ 85 h 110"/>
                <a:gd name="T42" fmla="*/ 188 w 100"/>
                <a:gd name="T43" fmla="*/ 96 h 110"/>
                <a:gd name="T44" fmla="*/ 182 w 100"/>
                <a:gd name="T45" fmla="*/ 104 h 110"/>
                <a:gd name="T46" fmla="*/ 164 w 100"/>
                <a:gd name="T47" fmla="*/ 109 h 110"/>
                <a:gd name="T48" fmla="*/ 164 w 100"/>
                <a:gd name="T49" fmla="*/ 109 h 110"/>
                <a:gd name="T50" fmla="*/ 146 w 100"/>
                <a:gd name="T51" fmla="*/ 109 h 110"/>
                <a:gd name="T52" fmla="*/ 136 w 100"/>
                <a:gd name="T53" fmla="*/ 106 h 110"/>
                <a:gd name="T54" fmla="*/ 125 w 100"/>
                <a:gd name="T55" fmla="*/ 101 h 110"/>
                <a:gd name="T56" fmla="*/ 40 w 100"/>
                <a:gd name="T57" fmla="*/ 94 h 110"/>
                <a:gd name="T58" fmla="*/ 34 w 100"/>
                <a:gd name="T59" fmla="*/ 88 h 110"/>
                <a:gd name="T60" fmla="*/ 34 w 100"/>
                <a:gd name="T61" fmla="*/ 88 h 110"/>
                <a:gd name="T62" fmla="*/ 27 w 100"/>
                <a:gd name="T63" fmla="*/ 79 h 110"/>
                <a:gd name="T64" fmla="*/ 18 w 100"/>
                <a:gd name="T65" fmla="*/ 73 h 110"/>
                <a:gd name="T66" fmla="*/ 11 w 100"/>
                <a:gd name="T67" fmla="*/ 64 h 110"/>
                <a:gd name="T68" fmla="*/ 4 w 100"/>
                <a:gd name="T69" fmla="*/ 58 h 110"/>
                <a:gd name="T70" fmla="*/ 0 w 100"/>
                <a:gd name="T71" fmla="*/ 56 h 110"/>
                <a:gd name="T72" fmla="*/ 0 w 100"/>
                <a:gd name="T73" fmla="*/ 56 h 1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0" h="110">
                  <a:moveTo>
                    <a:pt x="0" y="56"/>
                  </a:moveTo>
                  <a:lnTo>
                    <a:pt x="11" y="50"/>
                  </a:lnTo>
                  <a:lnTo>
                    <a:pt x="20" y="37"/>
                  </a:lnTo>
                  <a:lnTo>
                    <a:pt x="34" y="27"/>
                  </a:lnTo>
                  <a:lnTo>
                    <a:pt x="46" y="16"/>
                  </a:lnTo>
                  <a:lnTo>
                    <a:pt x="57" y="5"/>
                  </a:lnTo>
                  <a:lnTo>
                    <a:pt x="68" y="0"/>
                  </a:lnTo>
                  <a:lnTo>
                    <a:pt x="78" y="0"/>
                  </a:lnTo>
                  <a:lnTo>
                    <a:pt x="89" y="4"/>
                  </a:lnTo>
                  <a:lnTo>
                    <a:pt x="94" y="12"/>
                  </a:lnTo>
                  <a:lnTo>
                    <a:pt x="96" y="25"/>
                  </a:lnTo>
                  <a:lnTo>
                    <a:pt x="94" y="35"/>
                  </a:lnTo>
                  <a:lnTo>
                    <a:pt x="93" y="46"/>
                  </a:lnTo>
                  <a:lnTo>
                    <a:pt x="93" y="55"/>
                  </a:lnTo>
                  <a:lnTo>
                    <a:pt x="94" y="62"/>
                  </a:lnTo>
                  <a:lnTo>
                    <a:pt x="96" y="69"/>
                  </a:lnTo>
                  <a:lnTo>
                    <a:pt x="99" y="78"/>
                  </a:lnTo>
                  <a:lnTo>
                    <a:pt x="99" y="85"/>
                  </a:lnTo>
                  <a:lnTo>
                    <a:pt x="94" y="96"/>
                  </a:lnTo>
                  <a:lnTo>
                    <a:pt x="91" y="104"/>
                  </a:lnTo>
                  <a:lnTo>
                    <a:pt x="82" y="109"/>
                  </a:lnTo>
                  <a:lnTo>
                    <a:pt x="71" y="109"/>
                  </a:lnTo>
                  <a:lnTo>
                    <a:pt x="61" y="106"/>
                  </a:lnTo>
                  <a:lnTo>
                    <a:pt x="50" y="101"/>
                  </a:lnTo>
                  <a:lnTo>
                    <a:pt x="40" y="94"/>
                  </a:lnTo>
                  <a:lnTo>
                    <a:pt x="34" y="88"/>
                  </a:lnTo>
                  <a:lnTo>
                    <a:pt x="27" y="79"/>
                  </a:lnTo>
                  <a:lnTo>
                    <a:pt x="18" y="73"/>
                  </a:lnTo>
                  <a:lnTo>
                    <a:pt x="11" y="64"/>
                  </a:lnTo>
                  <a:lnTo>
                    <a:pt x="4" y="58"/>
                  </a:lnTo>
                  <a:lnTo>
                    <a:pt x="0" y="5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1" name="Freeform 278"/>
            <p:cNvSpPr>
              <a:spLocks/>
            </p:cNvSpPr>
            <p:nvPr/>
          </p:nvSpPr>
          <p:spPr bwMode="auto">
            <a:xfrm>
              <a:off x="2968" y="2918"/>
              <a:ext cx="101" cy="110"/>
            </a:xfrm>
            <a:custGeom>
              <a:avLst/>
              <a:gdLst>
                <a:gd name="T0" fmla="*/ 0 w 100"/>
                <a:gd name="T1" fmla="*/ 56 h 110"/>
                <a:gd name="T2" fmla="*/ 11 w 100"/>
                <a:gd name="T3" fmla="*/ 50 h 110"/>
                <a:gd name="T4" fmla="*/ 20 w 100"/>
                <a:gd name="T5" fmla="*/ 37 h 110"/>
                <a:gd name="T6" fmla="*/ 34 w 100"/>
                <a:gd name="T7" fmla="*/ 27 h 110"/>
                <a:gd name="T8" fmla="*/ 46 w 100"/>
                <a:gd name="T9" fmla="*/ 16 h 110"/>
                <a:gd name="T10" fmla="*/ 132 w 100"/>
                <a:gd name="T11" fmla="*/ 5 h 110"/>
                <a:gd name="T12" fmla="*/ 132 w 100"/>
                <a:gd name="T13" fmla="*/ 5 h 110"/>
                <a:gd name="T14" fmla="*/ 143 w 100"/>
                <a:gd name="T15" fmla="*/ 0 h 110"/>
                <a:gd name="T16" fmla="*/ 156 w 100"/>
                <a:gd name="T17" fmla="*/ 0 h 110"/>
                <a:gd name="T18" fmla="*/ 178 w 100"/>
                <a:gd name="T19" fmla="*/ 4 h 110"/>
                <a:gd name="T20" fmla="*/ 188 w 100"/>
                <a:gd name="T21" fmla="*/ 12 h 110"/>
                <a:gd name="T22" fmla="*/ 192 w 100"/>
                <a:gd name="T23" fmla="*/ 25 h 110"/>
                <a:gd name="T24" fmla="*/ 192 w 100"/>
                <a:gd name="T25" fmla="*/ 25 h 110"/>
                <a:gd name="T26" fmla="*/ 188 w 100"/>
                <a:gd name="T27" fmla="*/ 35 h 110"/>
                <a:gd name="T28" fmla="*/ 186 w 100"/>
                <a:gd name="T29" fmla="*/ 46 h 110"/>
                <a:gd name="T30" fmla="*/ 186 w 100"/>
                <a:gd name="T31" fmla="*/ 55 h 110"/>
                <a:gd name="T32" fmla="*/ 188 w 100"/>
                <a:gd name="T33" fmla="*/ 62 h 110"/>
                <a:gd name="T34" fmla="*/ 192 w 100"/>
                <a:gd name="T35" fmla="*/ 69 h 110"/>
                <a:gd name="T36" fmla="*/ 192 w 100"/>
                <a:gd name="T37" fmla="*/ 69 h 110"/>
                <a:gd name="T38" fmla="*/ 198 w 100"/>
                <a:gd name="T39" fmla="*/ 78 h 110"/>
                <a:gd name="T40" fmla="*/ 198 w 100"/>
                <a:gd name="T41" fmla="*/ 85 h 110"/>
                <a:gd name="T42" fmla="*/ 188 w 100"/>
                <a:gd name="T43" fmla="*/ 96 h 110"/>
                <a:gd name="T44" fmla="*/ 182 w 100"/>
                <a:gd name="T45" fmla="*/ 104 h 110"/>
                <a:gd name="T46" fmla="*/ 164 w 100"/>
                <a:gd name="T47" fmla="*/ 109 h 110"/>
                <a:gd name="T48" fmla="*/ 164 w 100"/>
                <a:gd name="T49" fmla="*/ 109 h 110"/>
                <a:gd name="T50" fmla="*/ 146 w 100"/>
                <a:gd name="T51" fmla="*/ 109 h 110"/>
                <a:gd name="T52" fmla="*/ 136 w 100"/>
                <a:gd name="T53" fmla="*/ 106 h 110"/>
                <a:gd name="T54" fmla="*/ 125 w 100"/>
                <a:gd name="T55" fmla="*/ 101 h 110"/>
                <a:gd name="T56" fmla="*/ 40 w 100"/>
                <a:gd name="T57" fmla="*/ 94 h 110"/>
                <a:gd name="T58" fmla="*/ 34 w 100"/>
                <a:gd name="T59" fmla="*/ 88 h 110"/>
                <a:gd name="T60" fmla="*/ 34 w 100"/>
                <a:gd name="T61" fmla="*/ 88 h 110"/>
                <a:gd name="T62" fmla="*/ 27 w 100"/>
                <a:gd name="T63" fmla="*/ 79 h 110"/>
                <a:gd name="T64" fmla="*/ 18 w 100"/>
                <a:gd name="T65" fmla="*/ 73 h 110"/>
                <a:gd name="T66" fmla="*/ 11 w 100"/>
                <a:gd name="T67" fmla="*/ 64 h 110"/>
                <a:gd name="T68" fmla="*/ 4 w 100"/>
                <a:gd name="T69" fmla="*/ 58 h 110"/>
                <a:gd name="T70" fmla="*/ 0 w 100"/>
                <a:gd name="T71" fmla="*/ 56 h 110"/>
                <a:gd name="T72" fmla="*/ 0 w 100"/>
                <a:gd name="T73" fmla="*/ 56 h 1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0" h="110">
                  <a:moveTo>
                    <a:pt x="0" y="56"/>
                  </a:moveTo>
                  <a:lnTo>
                    <a:pt x="11" y="50"/>
                  </a:lnTo>
                  <a:lnTo>
                    <a:pt x="20" y="37"/>
                  </a:lnTo>
                  <a:lnTo>
                    <a:pt x="34" y="27"/>
                  </a:lnTo>
                  <a:lnTo>
                    <a:pt x="46" y="16"/>
                  </a:lnTo>
                  <a:lnTo>
                    <a:pt x="57" y="5"/>
                  </a:lnTo>
                  <a:lnTo>
                    <a:pt x="68" y="0"/>
                  </a:lnTo>
                  <a:lnTo>
                    <a:pt x="78" y="0"/>
                  </a:lnTo>
                  <a:lnTo>
                    <a:pt x="89" y="4"/>
                  </a:lnTo>
                  <a:lnTo>
                    <a:pt x="94" y="12"/>
                  </a:lnTo>
                  <a:lnTo>
                    <a:pt x="96" y="25"/>
                  </a:lnTo>
                  <a:lnTo>
                    <a:pt x="94" y="35"/>
                  </a:lnTo>
                  <a:lnTo>
                    <a:pt x="93" y="46"/>
                  </a:lnTo>
                  <a:lnTo>
                    <a:pt x="93" y="55"/>
                  </a:lnTo>
                  <a:lnTo>
                    <a:pt x="94" y="62"/>
                  </a:lnTo>
                  <a:lnTo>
                    <a:pt x="96" y="69"/>
                  </a:lnTo>
                  <a:lnTo>
                    <a:pt x="99" y="78"/>
                  </a:lnTo>
                  <a:lnTo>
                    <a:pt x="99" y="85"/>
                  </a:lnTo>
                  <a:lnTo>
                    <a:pt x="94" y="96"/>
                  </a:lnTo>
                  <a:lnTo>
                    <a:pt x="91" y="104"/>
                  </a:lnTo>
                  <a:lnTo>
                    <a:pt x="82" y="109"/>
                  </a:lnTo>
                  <a:lnTo>
                    <a:pt x="71" y="109"/>
                  </a:lnTo>
                  <a:lnTo>
                    <a:pt x="61" y="106"/>
                  </a:lnTo>
                  <a:lnTo>
                    <a:pt x="50" y="101"/>
                  </a:lnTo>
                  <a:lnTo>
                    <a:pt x="40" y="94"/>
                  </a:lnTo>
                  <a:lnTo>
                    <a:pt x="34" y="88"/>
                  </a:lnTo>
                  <a:lnTo>
                    <a:pt x="27" y="79"/>
                  </a:lnTo>
                  <a:lnTo>
                    <a:pt x="18" y="73"/>
                  </a:lnTo>
                  <a:lnTo>
                    <a:pt x="11" y="64"/>
                  </a:lnTo>
                  <a:lnTo>
                    <a:pt x="4" y="58"/>
                  </a:lnTo>
                  <a:lnTo>
                    <a:pt x="0" y="5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2" name="Freeform 279"/>
            <p:cNvSpPr>
              <a:spLocks/>
            </p:cNvSpPr>
            <p:nvPr/>
          </p:nvSpPr>
          <p:spPr bwMode="auto">
            <a:xfrm>
              <a:off x="2646" y="3020"/>
              <a:ext cx="241" cy="225"/>
            </a:xfrm>
            <a:custGeom>
              <a:avLst/>
              <a:gdLst>
                <a:gd name="T0" fmla="*/ 270 w 240"/>
                <a:gd name="T1" fmla="*/ 4 h 226"/>
                <a:gd name="T2" fmla="*/ 244 w 240"/>
                <a:gd name="T3" fmla="*/ 7 h 226"/>
                <a:gd name="T4" fmla="*/ 219 w 240"/>
                <a:gd name="T5" fmla="*/ 16 h 226"/>
                <a:gd name="T6" fmla="*/ 119 w 240"/>
                <a:gd name="T7" fmla="*/ 29 h 226"/>
                <a:gd name="T8" fmla="*/ 103 w 240"/>
                <a:gd name="T9" fmla="*/ 46 h 226"/>
                <a:gd name="T10" fmla="*/ 98 w 240"/>
                <a:gd name="T11" fmla="*/ 57 h 226"/>
                <a:gd name="T12" fmla="*/ 89 w 240"/>
                <a:gd name="T13" fmla="*/ 77 h 226"/>
                <a:gd name="T14" fmla="*/ 86 w 240"/>
                <a:gd name="T15" fmla="*/ 98 h 226"/>
                <a:gd name="T16" fmla="*/ 82 w 240"/>
                <a:gd name="T17" fmla="*/ 113 h 226"/>
                <a:gd name="T18" fmla="*/ 75 w 240"/>
                <a:gd name="T19" fmla="*/ 113 h 226"/>
                <a:gd name="T20" fmla="*/ 66 w 240"/>
                <a:gd name="T21" fmla="*/ 113 h 226"/>
                <a:gd name="T22" fmla="*/ 61 w 240"/>
                <a:gd name="T23" fmla="*/ 113 h 226"/>
                <a:gd name="T24" fmla="*/ 48 w 240"/>
                <a:gd name="T25" fmla="*/ 113 h 226"/>
                <a:gd name="T26" fmla="*/ 33 w 240"/>
                <a:gd name="T27" fmla="*/ 113 h 226"/>
                <a:gd name="T28" fmla="*/ 18 w 240"/>
                <a:gd name="T29" fmla="*/ 113 h 226"/>
                <a:gd name="T30" fmla="*/ 6 w 240"/>
                <a:gd name="T31" fmla="*/ 113 h 226"/>
                <a:gd name="T32" fmla="*/ 0 w 240"/>
                <a:gd name="T33" fmla="*/ 113 h 226"/>
                <a:gd name="T34" fmla="*/ 8 w 240"/>
                <a:gd name="T35" fmla="*/ 113 h 226"/>
                <a:gd name="T36" fmla="*/ 23 w 240"/>
                <a:gd name="T37" fmla="*/ 113 h 226"/>
                <a:gd name="T38" fmla="*/ 27 w 240"/>
                <a:gd name="T39" fmla="*/ 113 h 226"/>
                <a:gd name="T40" fmla="*/ 31 w 240"/>
                <a:gd name="T41" fmla="*/ 126 h 226"/>
                <a:gd name="T42" fmla="*/ 33 w 240"/>
                <a:gd name="T43" fmla="*/ 141 h 226"/>
                <a:gd name="T44" fmla="*/ 33 w 240"/>
                <a:gd name="T45" fmla="*/ 147 h 226"/>
                <a:gd name="T46" fmla="*/ 39 w 240"/>
                <a:gd name="T47" fmla="*/ 150 h 226"/>
                <a:gd name="T48" fmla="*/ 57 w 240"/>
                <a:gd name="T49" fmla="*/ 150 h 226"/>
                <a:gd name="T50" fmla="*/ 77 w 240"/>
                <a:gd name="T51" fmla="*/ 147 h 226"/>
                <a:gd name="T52" fmla="*/ 100 w 240"/>
                <a:gd name="T53" fmla="*/ 147 h 226"/>
                <a:gd name="T54" fmla="*/ 198 w 240"/>
                <a:gd name="T55" fmla="*/ 141 h 226"/>
                <a:gd name="T56" fmla="*/ 207 w 240"/>
                <a:gd name="T57" fmla="*/ 136 h 226"/>
                <a:gd name="T58" fmla="*/ 224 w 240"/>
                <a:gd name="T59" fmla="*/ 126 h 226"/>
                <a:gd name="T60" fmla="*/ 235 w 240"/>
                <a:gd name="T61" fmla="*/ 113 h 226"/>
                <a:gd name="T62" fmla="*/ 242 w 240"/>
                <a:gd name="T63" fmla="*/ 113 h 226"/>
                <a:gd name="T64" fmla="*/ 244 w 240"/>
                <a:gd name="T65" fmla="*/ 113 h 226"/>
                <a:gd name="T66" fmla="*/ 247 w 240"/>
                <a:gd name="T67" fmla="*/ 113 h 226"/>
                <a:gd name="T68" fmla="*/ 247 w 240"/>
                <a:gd name="T69" fmla="*/ 113 h 226"/>
                <a:gd name="T70" fmla="*/ 249 w 240"/>
                <a:gd name="T71" fmla="*/ 98 h 226"/>
                <a:gd name="T72" fmla="*/ 253 w 240"/>
                <a:gd name="T73" fmla="*/ 80 h 226"/>
                <a:gd name="T74" fmla="*/ 262 w 240"/>
                <a:gd name="T75" fmla="*/ 62 h 226"/>
                <a:gd name="T76" fmla="*/ 272 w 240"/>
                <a:gd name="T77" fmla="*/ 52 h 226"/>
                <a:gd name="T78" fmla="*/ 285 w 240"/>
                <a:gd name="T79" fmla="*/ 46 h 226"/>
                <a:gd name="T80" fmla="*/ 306 w 240"/>
                <a:gd name="T81" fmla="*/ 27 h 226"/>
                <a:gd name="T82" fmla="*/ 314 w 240"/>
                <a:gd name="T83" fmla="*/ 18 h 22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40" h="226">
                  <a:moveTo>
                    <a:pt x="203" y="0"/>
                  </a:moveTo>
                  <a:lnTo>
                    <a:pt x="195" y="4"/>
                  </a:lnTo>
                  <a:lnTo>
                    <a:pt x="183" y="6"/>
                  </a:lnTo>
                  <a:lnTo>
                    <a:pt x="169" y="7"/>
                  </a:lnTo>
                  <a:lnTo>
                    <a:pt x="157" y="12"/>
                  </a:lnTo>
                  <a:lnTo>
                    <a:pt x="144" y="16"/>
                  </a:lnTo>
                  <a:lnTo>
                    <a:pt x="132" y="23"/>
                  </a:lnTo>
                  <a:lnTo>
                    <a:pt x="119" y="29"/>
                  </a:lnTo>
                  <a:lnTo>
                    <a:pt x="111" y="37"/>
                  </a:lnTo>
                  <a:lnTo>
                    <a:pt x="103" y="46"/>
                  </a:lnTo>
                  <a:lnTo>
                    <a:pt x="98" y="57"/>
                  </a:lnTo>
                  <a:lnTo>
                    <a:pt x="94" y="69"/>
                  </a:lnTo>
                  <a:lnTo>
                    <a:pt x="89" y="77"/>
                  </a:lnTo>
                  <a:lnTo>
                    <a:pt x="87" y="90"/>
                  </a:lnTo>
                  <a:lnTo>
                    <a:pt x="86" y="98"/>
                  </a:lnTo>
                  <a:lnTo>
                    <a:pt x="84" y="108"/>
                  </a:lnTo>
                  <a:lnTo>
                    <a:pt x="82" y="117"/>
                  </a:lnTo>
                  <a:lnTo>
                    <a:pt x="80" y="124"/>
                  </a:lnTo>
                  <a:lnTo>
                    <a:pt x="75" y="129"/>
                  </a:lnTo>
                  <a:lnTo>
                    <a:pt x="71" y="136"/>
                  </a:lnTo>
                  <a:lnTo>
                    <a:pt x="66" y="138"/>
                  </a:lnTo>
                  <a:lnTo>
                    <a:pt x="61" y="140"/>
                  </a:lnTo>
                  <a:lnTo>
                    <a:pt x="54" y="142"/>
                  </a:lnTo>
                  <a:lnTo>
                    <a:pt x="48" y="144"/>
                  </a:lnTo>
                  <a:lnTo>
                    <a:pt x="39" y="144"/>
                  </a:lnTo>
                  <a:lnTo>
                    <a:pt x="33" y="144"/>
                  </a:lnTo>
                  <a:lnTo>
                    <a:pt x="25" y="144"/>
                  </a:lnTo>
                  <a:lnTo>
                    <a:pt x="18" y="144"/>
                  </a:lnTo>
                  <a:lnTo>
                    <a:pt x="12" y="144"/>
                  </a:lnTo>
                  <a:lnTo>
                    <a:pt x="6" y="144"/>
                  </a:lnTo>
                  <a:lnTo>
                    <a:pt x="0" y="142"/>
                  </a:lnTo>
                  <a:lnTo>
                    <a:pt x="4" y="144"/>
                  </a:lnTo>
                  <a:lnTo>
                    <a:pt x="8" y="153"/>
                  </a:lnTo>
                  <a:lnTo>
                    <a:pt x="16" y="163"/>
                  </a:lnTo>
                  <a:lnTo>
                    <a:pt x="23" y="174"/>
                  </a:lnTo>
                  <a:lnTo>
                    <a:pt x="27" y="182"/>
                  </a:lnTo>
                  <a:lnTo>
                    <a:pt x="29" y="193"/>
                  </a:lnTo>
                  <a:lnTo>
                    <a:pt x="31" y="201"/>
                  </a:lnTo>
                  <a:lnTo>
                    <a:pt x="33" y="207"/>
                  </a:lnTo>
                  <a:lnTo>
                    <a:pt x="33" y="216"/>
                  </a:lnTo>
                  <a:lnTo>
                    <a:pt x="33" y="222"/>
                  </a:lnTo>
                  <a:lnTo>
                    <a:pt x="36" y="225"/>
                  </a:lnTo>
                  <a:lnTo>
                    <a:pt x="39" y="225"/>
                  </a:lnTo>
                  <a:lnTo>
                    <a:pt x="46" y="225"/>
                  </a:lnTo>
                  <a:lnTo>
                    <a:pt x="57" y="225"/>
                  </a:lnTo>
                  <a:lnTo>
                    <a:pt x="66" y="225"/>
                  </a:lnTo>
                  <a:lnTo>
                    <a:pt x="77" y="222"/>
                  </a:lnTo>
                  <a:lnTo>
                    <a:pt x="89" y="222"/>
                  </a:lnTo>
                  <a:lnTo>
                    <a:pt x="100" y="222"/>
                  </a:lnTo>
                  <a:lnTo>
                    <a:pt x="112" y="218"/>
                  </a:lnTo>
                  <a:lnTo>
                    <a:pt x="123" y="216"/>
                  </a:lnTo>
                  <a:lnTo>
                    <a:pt x="132" y="211"/>
                  </a:lnTo>
                  <a:lnTo>
                    <a:pt x="140" y="207"/>
                  </a:lnTo>
                  <a:lnTo>
                    <a:pt x="149" y="201"/>
                  </a:lnTo>
                  <a:lnTo>
                    <a:pt x="155" y="195"/>
                  </a:lnTo>
                  <a:lnTo>
                    <a:pt x="160" y="188"/>
                  </a:lnTo>
                  <a:lnTo>
                    <a:pt x="163" y="180"/>
                  </a:lnTo>
                  <a:lnTo>
                    <a:pt x="167" y="172"/>
                  </a:lnTo>
                  <a:lnTo>
                    <a:pt x="169" y="161"/>
                  </a:lnTo>
                  <a:lnTo>
                    <a:pt x="169" y="151"/>
                  </a:lnTo>
                  <a:lnTo>
                    <a:pt x="172" y="142"/>
                  </a:lnTo>
                  <a:lnTo>
                    <a:pt x="172" y="131"/>
                  </a:lnTo>
                  <a:lnTo>
                    <a:pt x="172" y="121"/>
                  </a:lnTo>
                  <a:lnTo>
                    <a:pt x="172" y="110"/>
                  </a:lnTo>
                  <a:lnTo>
                    <a:pt x="174" y="98"/>
                  </a:lnTo>
                  <a:lnTo>
                    <a:pt x="176" y="90"/>
                  </a:lnTo>
                  <a:lnTo>
                    <a:pt x="178" y="80"/>
                  </a:lnTo>
                  <a:lnTo>
                    <a:pt x="183" y="71"/>
                  </a:lnTo>
                  <a:lnTo>
                    <a:pt x="187" y="62"/>
                  </a:lnTo>
                  <a:lnTo>
                    <a:pt x="190" y="57"/>
                  </a:lnTo>
                  <a:lnTo>
                    <a:pt x="197" y="52"/>
                  </a:lnTo>
                  <a:lnTo>
                    <a:pt x="210" y="46"/>
                  </a:lnTo>
                  <a:lnTo>
                    <a:pt x="220" y="35"/>
                  </a:lnTo>
                  <a:lnTo>
                    <a:pt x="231" y="27"/>
                  </a:lnTo>
                  <a:lnTo>
                    <a:pt x="235" y="20"/>
                  </a:lnTo>
                  <a:lnTo>
                    <a:pt x="239" y="18"/>
                  </a:lnTo>
                  <a:lnTo>
                    <a:pt x="203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3" name="Freeform 280"/>
            <p:cNvSpPr>
              <a:spLocks/>
            </p:cNvSpPr>
            <p:nvPr/>
          </p:nvSpPr>
          <p:spPr bwMode="auto">
            <a:xfrm>
              <a:off x="2646" y="3020"/>
              <a:ext cx="241" cy="225"/>
            </a:xfrm>
            <a:custGeom>
              <a:avLst/>
              <a:gdLst>
                <a:gd name="T0" fmla="*/ 270 w 240"/>
                <a:gd name="T1" fmla="*/ 4 h 226"/>
                <a:gd name="T2" fmla="*/ 244 w 240"/>
                <a:gd name="T3" fmla="*/ 7 h 226"/>
                <a:gd name="T4" fmla="*/ 219 w 240"/>
                <a:gd name="T5" fmla="*/ 16 h 226"/>
                <a:gd name="T6" fmla="*/ 119 w 240"/>
                <a:gd name="T7" fmla="*/ 29 h 226"/>
                <a:gd name="T8" fmla="*/ 103 w 240"/>
                <a:gd name="T9" fmla="*/ 46 h 226"/>
                <a:gd name="T10" fmla="*/ 98 w 240"/>
                <a:gd name="T11" fmla="*/ 57 h 226"/>
                <a:gd name="T12" fmla="*/ 89 w 240"/>
                <a:gd name="T13" fmla="*/ 77 h 226"/>
                <a:gd name="T14" fmla="*/ 86 w 240"/>
                <a:gd name="T15" fmla="*/ 98 h 226"/>
                <a:gd name="T16" fmla="*/ 82 w 240"/>
                <a:gd name="T17" fmla="*/ 113 h 226"/>
                <a:gd name="T18" fmla="*/ 75 w 240"/>
                <a:gd name="T19" fmla="*/ 113 h 226"/>
                <a:gd name="T20" fmla="*/ 66 w 240"/>
                <a:gd name="T21" fmla="*/ 113 h 226"/>
                <a:gd name="T22" fmla="*/ 61 w 240"/>
                <a:gd name="T23" fmla="*/ 113 h 226"/>
                <a:gd name="T24" fmla="*/ 48 w 240"/>
                <a:gd name="T25" fmla="*/ 113 h 226"/>
                <a:gd name="T26" fmla="*/ 33 w 240"/>
                <a:gd name="T27" fmla="*/ 113 h 226"/>
                <a:gd name="T28" fmla="*/ 18 w 240"/>
                <a:gd name="T29" fmla="*/ 113 h 226"/>
                <a:gd name="T30" fmla="*/ 6 w 240"/>
                <a:gd name="T31" fmla="*/ 113 h 226"/>
                <a:gd name="T32" fmla="*/ 0 w 240"/>
                <a:gd name="T33" fmla="*/ 113 h 226"/>
                <a:gd name="T34" fmla="*/ 8 w 240"/>
                <a:gd name="T35" fmla="*/ 113 h 226"/>
                <a:gd name="T36" fmla="*/ 23 w 240"/>
                <a:gd name="T37" fmla="*/ 113 h 226"/>
                <a:gd name="T38" fmla="*/ 27 w 240"/>
                <a:gd name="T39" fmla="*/ 113 h 226"/>
                <a:gd name="T40" fmla="*/ 31 w 240"/>
                <a:gd name="T41" fmla="*/ 126 h 226"/>
                <a:gd name="T42" fmla="*/ 33 w 240"/>
                <a:gd name="T43" fmla="*/ 141 h 226"/>
                <a:gd name="T44" fmla="*/ 33 w 240"/>
                <a:gd name="T45" fmla="*/ 147 h 226"/>
                <a:gd name="T46" fmla="*/ 39 w 240"/>
                <a:gd name="T47" fmla="*/ 150 h 226"/>
                <a:gd name="T48" fmla="*/ 57 w 240"/>
                <a:gd name="T49" fmla="*/ 150 h 226"/>
                <a:gd name="T50" fmla="*/ 77 w 240"/>
                <a:gd name="T51" fmla="*/ 147 h 226"/>
                <a:gd name="T52" fmla="*/ 100 w 240"/>
                <a:gd name="T53" fmla="*/ 147 h 226"/>
                <a:gd name="T54" fmla="*/ 198 w 240"/>
                <a:gd name="T55" fmla="*/ 141 h 226"/>
                <a:gd name="T56" fmla="*/ 207 w 240"/>
                <a:gd name="T57" fmla="*/ 136 h 226"/>
                <a:gd name="T58" fmla="*/ 224 w 240"/>
                <a:gd name="T59" fmla="*/ 126 h 226"/>
                <a:gd name="T60" fmla="*/ 235 w 240"/>
                <a:gd name="T61" fmla="*/ 113 h 226"/>
                <a:gd name="T62" fmla="*/ 242 w 240"/>
                <a:gd name="T63" fmla="*/ 113 h 226"/>
                <a:gd name="T64" fmla="*/ 244 w 240"/>
                <a:gd name="T65" fmla="*/ 113 h 226"/>
                <a:gd name="T66" fmla="*/ 247 w 240"/>
                <a:gd name="T67" fmla="*/ 113 h 226"/>
                <a:gd name="T68" fmla="*/ 247 w 240"/>
                <a:gd name="T69" fmla="*/ 113 h 226"/>
                <a:gd name="T70" fmla="*/ 249 w 240"/>
                <a:gd name="T71" fmla="*/ 98 h 226"/>
                <a:gd name="T72" fmla="*/ 253 w 240"/>
                <a:gd name="T73" fmla="*/ 80 h 226"/>
                <a:gd name="T74" fmla="*/ 262 w 240"/>
                <a:gd name="T75" fmla="*/ 62 h 226"/>
                <a:gd name="T76" fmla="*/ 272 w 240"/>
                <a:gd name="T77" fmla="*/ 52 h 226"/>
                <a:gd name="T78" fmla="*/ 285 w 240"/>
                <a:gd name="T79" fmla="*/ 46 h 226"/>
                <a:gd name="T80" fmla="*/ 306 w 240"/>
                <a:gd name="T81" fmla="*/ 27 h 226"/>
                <a:gd name="T82" fmla="*/ 314 w 240"/>
                <a:gd name="T83" fmla="*/ 18 h 22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40" h="226">
                  <a:moveTo>
                    <a:pt x="203" y="0"/>
                  </a:moveTo>
                  <a:lnTo>
                    <a:pt x="195" y="4"/>
                  </a:lnTo>
                  <a:lnTo>
                    <a:pt x="183" y="6"/>
                  </a:lnTo>
                  <a:lnTo>
                    <a:pt x="169" y="7"/>
                  </a:lnTo>
                  <a:lnTo>
                    <a:pt x="157" y="12"/>
                  </a:lnTo>
                  <a:lnTo>
                    <a:pt x="144" y="16"/>
                  </a:lnTo>
                  <a:lnTo>
                    <a:pt x="132" y="23"/>
                  </a:lnTo>
                  <a:lnTo>
                    <a:pt x="119" y="29"/>
                  </a:lnTo>
                  <a:lnTo>
                    <a:pt x="111" y="37"/>
                  </a:lnTo>
                  <a:lnTo>
                    <a:pt x="103" y="46"/>
                  </a:lnTo>
                  <a:lnTo>
                    <a:pt x="98" y="57"/>
                  </a:lnTo>
                  <a:lnTo>
                    <a:pt x="94" y="69"/>
                  </a:lnTo>
                  <a:lnTo>
                    <a:pt x="89" y="77"/>
                  </a:lnTo>
                  <a:lnTo>
                    <a:pt x="87" y="90"/>
                  </a:lnTo>
                  <a:lnTo>
                    <a:pt x="86" y="98"/>
                  </a:lnTo>
                  <a:lnTo>
                    <a:pt x="84" y="108"/>
                  </a:lnTo>
                  <a:lnTo>
                    <a:pt x="82" y="117"/>
                  </a:lnTo>
                  <a:lnTo>
                    <a:pt x="80" y="124"/>
                  </a:lnTo>
                  <a:lnTo>
                    <a:pt x="75" y="129"/>
                  </a:lnTo>
                  <a:lnTo>
                    <a:pt x="71" y="136"/>
                  </a:lnTo>
                  <a:lnTo>
                    <a:pt x="66" y="138"/>
                  </a:lnTo>
                  <a:lnTo>
                    <a:pt x="61" y="140"/>
                  </a:lnTo>
                  <a:lnTo>
                    <a:pt x="54" y="142"/>
                  </a:lnTo>
                  <a:lnTo>
                    <a:pt x="48" y="144"/>
                  </a:lnTo>
                  <a:lnTo>
                    <a:pt x="39" y="144"/>
                  </a:lnTo>
                  <a:lnTo>
                    <a:pt x="33" y="144"/>
                  </a:lnTo>
                  <a:lnTo>
                    <a:pt x="25" y="144"/>
                  </a:lnTo>
                  <a:lnTo>
                    <a:pt x="18" y="144"/>
                  </a:lnTo>
                  <a:lnTo>
                    <a:pt x="12" y="144"/>
                  </a:lnTo>
                  <a:lnTo>
                    <a:pt x="6" y="144"/>
                  </a:lnTo>
                  <a:lnTo>
                    <a:pt x="0" y="142"/>
                  </a:lnTo>
                  <a:lnTo>
                    <a:pt x="4" y="144"/>
                  </a:lnTo>
                  <a:lnTo>
                    <a:pt x="8" y="153"/>
                  </a:lnTo>
                  <a:lnTo>
                    <a:pt x="16" y="163"/>
                  </a:lnTo>
                  <a:lnTo>
                    <a:pt x="23" y="174"/>
                  </a:lnTo>
                  <a:lnTo>
                    <a:pt x="27" y="182"/>
                  </a:lnTo>
                  <a:lnTo>
                    <a:pt x="29" y="193"/>
                  </a:lnTo>
                  <a:lnTo>
                    <a:pt x="31" y="201"/>
                  </a:lnTo>
                  <a:lnTo>
                    <a:pt x="33" y="207"/>
                  </a:lnTo>
                  <a:lnTo>
                    <a:pt x="33" y="216"/>
                  </a:lnTo>
                  <a:lnTo>
                    <a:pt x="33" y="222"/>
                  </a:lnTo>
                  <a:lnTo>
                    <a:pt x="36" y="225"/>
                  </a:lnTo>
                  <a:lnTo>
                    <a:pt x="39" y="225"/>
                  </a:lnTo>
                  <a:lnTo>
                    <a:pt x="46" y="225"/>
                  </a:lnTo>
                  <a:lnTo>
                    <a:pt x="57" y="225"/>
                  </a:lnTo>
                  <a:lnTo>
                    <a:pt x="66" y="225"/>
                  </a:lnTo>
                  <a:lnTo>
                    <a:pt x="77" y="222"/>
                  </a:lnTo>
                  <a:lnTo>
                    <a:pt x="89" y="222"/>
                  </a:lnTo>
                  <a:lnTo>
                    <a:pt x="100" y="222"/>
                  </a:lnTo>
                  <a:lnTo>
                    <a:pt x="112" y="218"/>
                  </a:lnTo>
                  <a:lnTo>
                    <a:pt x="123" y="216"/>
                  </a:lnTo>
                  <a:lnTo>
                    <a:pt x="132" y="211"/>
                  </a:lnTo>
                  <a:lnTo>
                    <a:pt x="140" y="207"/>
                  </a:lnTo>
                  <a:lnTo>
                    <a:pt x="149" y="201"/>
                  </a:lnTo>
                  <a:lnTo>
                    <a:pt x="155" y="195"/>
                  </a:lnTo>
                  <a:lnTo>
                    <a:pt x="160" y="188"/>
                  </a:lnTo>
                  <a:lnTo>
                    <a:pt x="163" y="180"/>
                  </a:lnTo>
                  <a:lnTo>
                    <a:pt x="167" y="172"/>
                  </a:lnTo>
                  <a:lnTo>
                    <a:pt x="169" y="161"/>
                  </a:lnTo>
                  <a:lnTo>
                    <a:pt x="169" y="151"/>
                  </a:lnTo>
                  <a:lnTo>
                    <a:pt x="172" y="142"/>
                  </a:lnTo>
                  <a:lnTo>
                    <a:pt x="172" y="131"/>
                  </a:lnTo>
                  <a:lnTo>
                    <a:pt x="172" y="121"/>
                  </a:lnTo>
                  <a:lnTo>
                    <a:pt x="172" y="110"/>
                  </a:lnTo>
                  <a:lnTo>
                    <a:pt x="174" y="98"/>
                  </a:lnTo>
                  <a:lnTo>
                    <a:pt x="176" y="90"/>
                  </a:lnTo>
                  <a:lnTo>
                    <a:pt x="178" y="80"/>
                  </a:lnTo>
                  <a:lnTo>
                    <a:pt x="183" y="71"/>
                  </a:lnTo>
                  <a:lnTo>
                    <a:pt x="187" y="62"/>
                  </a:lnTo>
                  <a:lnTo>
                    <a:pt x="190" y="57"/>
                  </a:lnTo>
                  <a:lnTo>
                    <a:pt x="197" y="52"/>
                  </a:lnTo>
                  <a:lnTo>
                    <a:pt x="210" y="46"/>
                  </a:lnTo>
                  <a:lnTo>
                    <a:pt x="220" y="35"/>
                  </a:lnTo>
                  <a:lnTo>
                    <a:pt x="231" y="27"/>
                  </a:lnTo>
                  <a:lnTo>
                    <a:pt x="235" y="20"/>
                  </a:lnTo>
                  <a:lnTo>
                    <a:pt x="239" y="1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" name="Freeform 281"/>
            <p:cNvSpPr>
              <a:spLocks/>
            </p:cNvSpPr>
            <p:nvPr/>
          </p:nvSpPr>
          <p:spPr bwMode="auto">
            <a:xfrm>
              <a:off x="2642" y="2852"/>
              <a:ext cx="216" cy="259"/>
            </a:xfrm>
            <a:custGeom>
              <a:avLst/>
              <a:gdLst>
                <a:gd name="T0" fmla="*/ 275 w 215"/>
                <a:gd name="T1" fmla="*/ 68 h 260"/>
                <a:gd name="T2" fmla="*/ 252 w 215"/>
                <a:gd name="T3" fmla="*/ 50 h 260"/>
                <a:gd name="T4" fmla="*/ 229 w 215"/>
                <a:gd name="T5" fmla="*/ 29 h 260"/>
                <a:gd name="T6" fmla="*/ 217 w 215"/>
                <a:gd name="T7" fmla="*/ 19 h 260"/>
                <a:gd name="T8" fmla="*/ 191 w 215"/>
                <a:gd name="T9" fmla="*/ 4 h 260"/>
                <a:gd name="T10" fmla="*/ 91 w 215"/>
                <a:gd name="T11" fmla="*/ 0 h 260"/>
                <a:gd name="T12" fmla="*/ 78 w 215"/>
                <a:gd name="T13" fmla="*/ 2 h 260"/>
                <a:gd name="T14" fmla="*/ 50 w 215"/>
                <a:gd name="T15" fmla="*/ 19 h 260"/>
                <a:gd name="T16" fmla="*/ 34 w 215"/>
                <a:gd name="T17" fmla="*/ 48 h 260"/>
                <a:gd name="T18" fmla="*/ 34 w 215"/>
                <a:gd name="T19" fmla="*/ 57 h 260"/>
                <a:gd name="T20" fmla="*/ 36 w 215"/>
                <a:gd name="T21" fmla="*/ 75 h 260"/>
                <a:gd name="T22" fmla="*/ 38 w 215"/>
                <a:gd name="T23" fmla="*/ 94 h 260"/>
                <a:gd name="T24" fmla="*/ 40 w 215"/>
                <a:gd name="T25" fmla="*/ 111 h 260"/>
                <a:gd name="T26" fmla="*/ 40 w 215"/>
                <a:gd name="T27" fmla="*/ 124 h 260"/>
                <a:gd name="T28" fmla="*/ 38 w 215"/>
                <a:gd name="T29" fmla="*/ 130 h 260"/>
                <a:gd name="T30" fmla="*/ 31 w 215"/>
                <a:gd name="T31" fmla="*/ 130 h 260"/>
                <a:gd name="T32" fmla="*/ 20 w 215"/>
                <a:gd name="T33" fmla="*/ 130 h 260"/>
                <a:gd name="T34" fmla="*/ 8 w 215"/>
                <a:gd name="T35" fmla="*/ 130 h 260"/>
                <a:gd name="T36" fmla="*/ 2 w 215"/>
                <a:gd name="T37" fmla="*/ 130 h 260"/>
                <a:gd name="T38" fmla="*/ 2 w 215"/>
                <a:gd name="T39" fmla="*/ 130 h 260"/>
                <a:gd name="T40" fmla="*/ 6 w 215"/>
                <a:gd name="T41" fmla="*/ 141 h 260"/>
                <a:gd name="T42" fmla="*/ 25 w 215"/>
                <a:gd name="T43" fmla="*/ 166 h 260"/>
                <a:gd name="T44" fmla="*/ 52 w 215"/>
                <a:gd name="T45" fmla="*/ 181 h 260"/>
                <a:gd name="T46" fmla="*/ 63 w 215"/>
                <a:gd name="T47" fmla="*/ 184 h 260"/>
                <a:gd name="T48" fmla="*/ 84 w 215"/>
                <a:gd name="T49" fmla="*/ 181 h 260"/>
                <a:gd name="T50" fmla="*/ 105 w 215"/>
                <a:gd name="T51" fmla="*/ 175 h 260"/>
                <a:gd name="T52" fmla="*/ 199 w 215"/>
                <a:gd name="T53" fmla="*/ 166 h 260"/>
                <a:gd name="T54" fmla="*/ 218 w 215"/>
                <a:gd name="T55" fmla="*/ 156 h 260"/>
                <a:gd name="T56" fmla="*/ 225 w 215"/>
                <a:gd name="T57" fmla="*/ 152 h 260"/>
                <a:gd name="T58" fmla="*/ 252 w 215"/>
                <a:gd name="T59" fmla="*/ 140 h 260"/>
                <a:gd name="T60" fmla="*/ 275 w 215"/>
                <a:gd name="T61" fmla="*/ 137 h 260"/>
                <a:gd name="T62" fmla="*/ 289 w 215"/>
                <a:gd name="T63" fmla="*/ 71 h 2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15" h="260">
                  <a:moveTo>
                    <a:pt x="214" y="71"/>
                  </a:moveTo>
                  <a:lnTo>
                    <a:pt x="200" y="68"/>
                  </a:lnTo>
                  <a:lnTo>
                    <a:pt x="188" y="59"/>
                  </a:lnTo>
                  <a:lnTo>
                    <a:pt x="177" y="50"/>
                  </a:lnTo>
                  <a:lnTo>
                    <a:pt x="167" y="42"/>
                  </a:lnTo>
                  <a:lnTo>
                    <a:pt x="154" y="29"/>
                  </a:lnTo>
                  <a:lnTo>
                    <a:pt x="142" y="19"/>
                  </a:lnTo>
                  <a:lnTo>
                    <a:pt x="129" y="10"/>
                  </a:lnTo>
                  <a:lnTo>
                    <a:pt x="116" y="4"/>
                  </a:lnTo>
                  <a:lnTo>
                    <a:pt x="103" y="2"/>
                  </a:lnTo>
                  <a:lnTo>
                    <a:pt x="91" y="0"/>
                  </a:lnTo>
                  <a:lnTo>
                    <a:pt x="78" y="2"/>
                  </a:lnTo>
                  <a:lnTo>
                    <a:pt x="63" y="8"/>
                  </a:lnTo>
                  <a:lnTo>
                    <a:pt x="50" y="19"/>
                  </a:lnTo>
                  <a:lnTo>
                    <a:pt x="40" y="31"/>
                  </a:lnTo>
                  <a:lnTo>
                    <a:pt x="34" y="48"/>
                  </a:lnTo>
                  <a:lnTo>
                    <a:pt x="34" y="57"/>
                  </a:lnTo>
                  <a:lnTo>
                    <a:pt x="34" y="68"/>
                  </a:lnTo>
                  <a:lnTo>
                    <a:pt x="36" y="75"/>
                  </a:lnTo>
                  <a:lnTo>
                    <a:pt x="38" y="86"/>
                  </a:lnTo>
                  <a:lnTo>
                    <a:pt x="38" y="94"/>
                  </a:lnTo>
                  <a:lnTo>
                    <a:pt x="40" y="103"/>
                  </a:lnTo>
                  <a:lnTo>
                    <a:pt x="40" y="111"/>
                  </a:lnTo>
                  <a:lnTo>
                    <a:pt x="40" y="118"/>
                  </a:lnTo>
                  <a:lnTo>
                    <a:pt x="40" y="124"/>
                  </a:lnTo>
                  <a:lnTo>
                    <a:pt x="38" y="130"/>
                  </a:lnTo>
                  <a:lnTo>
                    <a:pt x="36" y="134"/>
                  </a:lnTo>
                  <a:lnTo>
                    <a:pt x="31" y="141"/>
                  </a:lnTo>
                  <a:lnTo>
                    <a:pt x="25" y="147"/>
                  </a:lnTo>
                  <a:lnTo>
                    <a:pt x="20" y="153"/>
                  </a:lnTo>
                  <a:lnTo>
                    <a:pt x="15" y="160"/>
                  </a:lnTo>
                  <a:lnTo>
                    <a:pt x="8" y="167"/>
                  </a:lnTo>
                  <a:lnTo>
                    <a:pt x="4" y="174"/>
                  </a:lnTo>
                  <a:lnTo>
                    <a:pt x="2" y="183"/>
                  </a:lnTo>
                  <a:lnTo>
                    <a:pt x="0" y="190"/>
                  </a:lnTo>
                  <a:lnTo>
                    <a:pt x="2" y="199"/>
                  </a:lnTo>
                  <a:lnTo>
                    <a:pt x="6" y="216"/>
                  </a:lnTo>
                  <a:lnTo>
                    <a:pt x="15" y="231"/>
                  </a:lnTo>
                  <a:lnTo>
                    <a:pt x="25" y="241"/>
                  </a:lnTo>
                  <a:lnTo>
                    <a:pt x="38" y="250"/>
                  </a:lnTo>
                  <a:lnTo>
                    <a:pt x="52" y="256"/>
                  </a:lnTo>
                  <a:lnTo>
                    <a:pt x="63" y="259"/>
                  </a:lnTo>
                  <a:lnTo>
                    <a:pt x="71" y="259"/>
                  </a:lnTo>
                  <a:lnTo>
                    <a:pt x="84" y="256"/>
                  </a:lnTo>
                  <a:lnTo>
                    <a:pt x="94" y="254"/>
                  </a:lnTo>
                  <a:lnTo>
                    <a:pt x="105" y="250"/>
                  </a:lnTo>
                  <a:lnTo>
                    <a:pt x="116" y="245"/>
                  </a:lnTo>
                  <a:lnTo>
                    <a:pt x="124" y="241"/>
                  </a:lnTo>
                  <a:lnTo>
                    <a:pt x="135" y="235"/>
                  </a:lnTo>
                  <a:lnTo>
                    <a:pt x="143" y="231"/>
                  </a:lnTo>
                  <a:lnTo>
                    <a:pt x="150" y="227"/>
                  </a:lnTo>
                  <a:lnTo>
                    <a:pt x="165" y="218"/>
                  </a:lnTo>
                  <a:lnTo>
                    <a:pt x="177" y="215"/>
                  </a:lnTo>
                  <a:lnTo>
                    <a:pt x="190" y="212"/>
                  </a:lnTo>
                  <a:lnTo>
                    <a:pt x="200" y="212"/>
                  </a:lnTo>
                  <a:lnTo>
                    <a:pt x="209" y="212"/>
                  </a:lnTo>
                  <a:lnTo>
                    <a:pt x="214" y="71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5" name="Freeform 282"/>
            <p:cNvSpPr>
              <a:spLocks/>
            </p:cNvSpPr>
            <p:nvPr/>
          </p:nvSpPr>
          <p:spPr bwMode="auto">
            <a:xfrm>
              <a:off x="2642" y="2852"/>
              <a:ext cx="216" cy="259"/>
            </a:xfrm>
            <a:custGeom>
              <a:avLst/>
              <a:gdLst>
                <a:gd name="T0" fmla="*/ 289 w 215"/>
                <a:gd name="T1" fmla="*/ 71 h 260"/>
                <a:gd name="T2" fmla="*/ 275 w 215"/>
                <a:gd name="T3" fmla="*/ 68 h 260"/>
                <a:gd name="T4" fmla="*/ 263 w 215"/>
                <a:gd name="T5" fmla="*/ 59 h 260"/>
                <a:gd name="T6" fmla="*/ 252 w 215"/>
                <a:gd name="T7" fmla="*/ 50 h 260"/>
                <a:gd name="T8" fmla="*/ 242 w 215"/>
                <a:gd name="T9" fmla="*/ 42 h 260"/>
                <a:gd name="T10" fmla="*/ 229 w 215"/>
                <a:gd name="T11" fmla="*/ 29 h 260"/>
                <a:gd name="T12" fmla="*/ 229 w 215"/>
                <a:gd name="T13" fmla="*/ 29 h 260"/>
                <a:gd name="T14" fmla="*/ 217 w 215"/>
                <a:gd name="T15" fmla="*/ 19 h 260"/>
                <a:gd name="T16" fmla="*/ 204 w 215"/>
                <a:gd name="T17" fmla="*/ 10 h 260"/>
                <a:gd name="T18" fmla="*/ 191 w 215"/>
                <a:gd name="T19" fmla="*/ 4 h 260"/>
                <a:gd name="T20" fmla="*/ 103 w 215"/>
                <a:gd name="T21" fmla="*/ 2 h 260"/>
                <a:gd name="T22" fmla="*/ 91 w 215"/>
                <a:gd name="T23" fmla="*/ 0 h 260"/>
                <a:gd name="T24" fmla="*/ 91 w 215"/>
                <a:gd name="T25" fmla="*/ 0 h 260"/>
                <a:gd name="T26" fmla="*/ 78 w 215"/>
                <a:gd name="T27" fmla="*/ 2 h 260"/>
                <a:gd name="T28" fmla="*/ 63 w 215"/>
                <a:gd name="T29" fmla="*/ 8 h 260"/>
                <a:gd name="T30" fmla="*/ 50 w 215"/>
                <a:gd name="T31" fmla="*/ 19 h 260"/>
                <a:gd name="T32" fmla="*/ 40 w 215"/>
                <a:gd name="T33" fmla="*/ 31 h 260"/>
                <a:gd name="T34" fmla="*/ 34 w 215"/>
                <a:gd name="T35" fmla="*/ 48 h 260"/>
                <a:gd name="T36" fmla="*/ 34 w 215"/>
                <a:gd name="T37" fmla="*/ 48 h 260"/>
                <a:gd name="T38" fmla="*/ 34 w 215"/>
                <a:gd name="T39" fmla="*/ 57 h 260"/>
                <a:gd name="T40" fmla="*/ 34 w 215"/>
                <a:gd name="T41" fmla="*/ 68 h 260"/>
                <a:gd name="T42" fmla="*/ 36 w 215"/>
                <a:gd name="T43" fmla="*/ 75 h 260"/>
                <a:gd name="T44" fmla="*/ 38 w 215"/>
                <a:gd name="T45" fmla="*/ 86 h 260"/>
                <a:gd name="T46" fmla="*/ 38 w 215"/>
                <a:gd name="T47" fmla="*/ 94 h 260"/>
                <a:gd name="T48" fmla="*/ 40 w 215"/>
                <a:gd name="T49" fmla="*/ 103 h 260"/>
                <a:gd name="T50" fmla="*/ 40 w 215"/>
                <a:gd name="T51" fmla="*/ 111 h 260"/>
                <a:gd name="T52" fmla="*/ 40 w 215"/>
                <a:gd name="T53" fmla="*/ 118 h 260"/>
                <a:gd name="T54" fmla="*/ 40 w 215"/>
                <a:gd name="T55" fmla="*/ 124 h 260"/>
                <a:gd name="T56" fmla="*/ 38 w 215"/>
                <a:gd name="T57" fmla="*/ 130 h 260"/>
                <a:gd name="T58" fmla="*/ 38 w 215"/>
                <a:gd name="T59" fmla="*/ 130 h 260"/>
                <a:gd name="T60" fmla="*/ 36 w 215"/>
                <a:gd name="T61" fmla="*/ 130 h 260"/>
                <a:gd name="T62" fmla="*/ 31 w 215"/>
                <a:gd name="T63" fmla="*/ 130 h 260"/>
                <a:gd name="T64" fmla="*/ 25 w 215"/>
                <a:gd name="T65" fmla="*/ 130 h 260"/>
                <a:gd name="T66" fmla="*/ 20 w 215"/>
                <a:gd name="T67" fmla="*/ 130 h 260"/>
                <a:gd name="T68" fmla="*/ 15 w 215"/>
                <a:gd name="T69" fmla="*/ 130 h 260"/>
                <a:gd name="T70" fmla="*/ 8 w 215"/>
                <a:gd name="T71" fmla="*/ 130 h 260"/>
                <a:gd name="T72" fmla="*/ 4 w 215"/>
                <a:gd name="T73" fmla="*/ 130 h 260"/>
                <a:gd name="T74" fmla="*/ 2 w 215"/>
                <a:gd name="T75" fmla="*/ 130 h 260"/>
                <a:gd name="T76" fmla="*/ 0 w 215"/>
                <a:gd name="T77" fmla="*/ 130 h 260"/>
                <a:gd name="T78" fmla="*/ 2 w 215"/>
                <a:gd name="T79" fmla="*/ 130 h 260"/>
                <a:gd name="T80" fmla="*/ 2 w 215"/>
                <a:gd name="T81" fmla="*/ 130 h 260"/>
                <a:gd name="T82" fmla="*/ 6 w 215"/>
                <a:gd name="T83" fmla="*/ 141 h 260"/>
                <a:gd name="T84" fmla="*/ 15 w 215"/>
                <a:gd name="T85" fmla="*/ 156 h 260"/>
                <a:gd name="T86" fmla="*/ 25 w 215"/>
                <a:gd name="T87" fmla="*/ 166 h 260"/>
                <a:gd name="T88" fmla="*/ 38 w 215"/>
                <a:gd name="T89" fmla="*/ 175 h 260"/>
                <a:gd name="T90" fmla="*/ 52 w 215"/>
                <a:gd name="T91" fmla="*/ 181 h 260"/>
                <a:gd name="T92" fmla="*/ 52 w 215"/>
                <a:gd name="T93" fmla="*/ 181 h 260"/>
                <a:gd name="T94" fmla="*/ 63 w 215"/>
                <a:gd name="T95" fmla="*/ 184 h 260"/>
                <a:gd name="T96" fmla="*/ 71 w 215"/>
                <a:gd name="T97" fmla="*/ 184 h 260"/>
                <a:gd name="T98" fmla="*/ 84 w 215"/>
                <a:gd name="T99" fmla="*/ 181 h 260"/>
                <a:gd name="T100" fmla="*/ 94 w 215"/>
                <a:gd name="T101" fmla="*/ 179 h 260"/>
                <a:gd name="T102" fmla="*/ 105 w 215"/>
                <a:gd name="T103" fmla="*/ 175 h 260"/>
                <a:gd name="T104" fmla="*/ 191 w 215"/>
                <a:gd name="T105" fmla="*/ 170 h 260"/>
                <a:gd name="T106" fmla="*/ 199 w 215"/>
                <a:gd name="T107" fmla="*/ 166 h 260"/>
                <a:gd name="T108" fmla="*/ 210 w 215"/>
                <a:gd name="T109" fmla="*/ 160 h 260"/>
                <a:gd name="T110" fmla="*/ 218 w 215"/>
                <a:gd name="T111" fmla="*/ 156 h 260"/>
                <a:gd name="T112" fmla="*/ 225 w 215"/>
                <a:gd name="T113" fmla="*/ 152 h 260"/>
                <a:gd name="T114" fmla="*/ 225 w 215"/>
                <a:gd name="T115" fmla="*/ 152 h 260"/>
                <a:gd name="T116" fmla="*/ 240 w 215"/>
                <a:gd name="T117" fmla="*/ 143 h 260"/>
                <a:gd name="T118" fmla="*/ 252 w 215"/>
                <a:gd name="T119" fmla="*/ 140 h 260"/>
                <a:gd name="T120" fmla="*/ 265 w 215"/>
                <a:gd name="T121" fmla="*/ 137 h 260"/>
                <a:gd name="T122" fmla="*/ 275 w 215"/>
                <a:gd name="T123" fmla="*/ 137 h 260"/>
                <a:gd name="T124" fmla="*/ 284 w 215"/>
                <a:gd name="T125" fmla="*/ 137 h 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15" h="260">
                  <a:moveTo>
                    <a:pt x="214" y="71"/>
                  </a:moveTo>
                  <a:lnTo>
                    <a:pt x="200" y="68"/>
                  </a:lnTo>
                  <a:lnTo>
                    <a:pt x="188" y="59"/>
                  </a:lnTo>
                  <a:lnTo>
                    <a:pt x="177" y="50"/>
                  </a:lnTo>
                  <a:lnTo>
                    <a:pt x="167" y="42"/>
                  </a:lnTo>
                  <a:lnTo>
                    <a:pt x="154" y="29"/>
                  </a:lnTo>
                  <a:lnTo>
                    <a:pt x="142" y="19"/>
                  </a:lnTo>
                  <a:lnTo>
                    <a:pt x="129" y="10"/>
                  </a:lnTo>
                  <a:lnTo>
                    <a:pt x="116" y="4"/>
                  </a:lnTo>
                  <a:lnTo>
                    <a:pt x="103" y="2"/>
                  </a:lnTo>
                  <a:lnTo>
                    <a:pt x="91" y="0"/>
                  </a:lnTo>
                  <a:lnTo>
                    <a:pt x="78" y="2"/>
                  </a:lnTo>
                  <a:lnTo>
                    <a:pt x="63" y="8"/>
                  </a:lnTo>
                  <a:lnTo>
                    <a:pt x="50" y="19"/>
                  </a:lnTo>
                  <a:lnTo>
                    <a:pt x="40" y="31"/>
                  </a:lnTo>
                  <a:lnTo>
                    <a:pt x="34" y="48"/>
                  </a:lnTo>
                  <a:lnTo>
                    <a:pt x="34" y="57"/>
                  </a:lnTo>
                  <a:lnTo>
                    <a:pt x="34" y="68"/>
                  </a:lnTo>
                  <a:lnTo>
                    <a:pt x="36" y="75"/>
                  </a:lnTo>
                  <a:lnTo>
                    <a:pt x="38" y="86"/>
                  </a:lnTo>
                  <a:lnTo>
                    <a:pt x="38" y="94"/>
                  </a:lnTo>
                  <a:lnTo>
                    <a:pt x="40" y="103"/>
                  </a:lnTo>
                  <a:lnTo>
                    <a:pt x="40" y="111"/>
                  </a:lnTo>
                  <a:lnTo>
                    <a:pt x="40" y="118"/>
                  </a:lnTo>
                  <a:lnTo>
                    <a:pt x="40" y="124"/>
                  </a:lnTo>
                  <a:lnTo>
                    <a:pt x="38" y="130"/>
                  </a:lnTo>
                  <a:lnTo>
                    <a:pt x="36" y="134"/>
                  </a:lnTo>
                  <a:lnTo>
                    <a:pt x="31" y="141"/>
                  </a:lnTo>
                  <a:lnTo>
                    <a:pt x="25" y="147"/>
                  </a:lnTo>
                  <a:lnTo>
                    <a:pt x="20" y="153"/>
                  </a:lnTo>
                  <a:lnTo>
                    <a:pt x="15" y="160"/>
                  </a:lnTo>
                  <a:lnTo>
                    <a:pt x="8" y="167"/>
                  </a:lnTo>
                  <a:lnTo>
                    <a:pt x="4" y="174"/>
                  </a:lnTo>
                  <a:lnTo>
                    <a:pt x="2" y="183"/>
                  </a:lnTo>
                  <a:lnTo>
                    <a:pt x="0" y="190"/>
                  </a:lnTo>
                  <a:lnTo>
                    <a:pt x="2" y="199"/>
                  </a:lnTo>
                  <a:lnTo>
                    <a:pt x="6" y="216"/>
                  </a:lnTo>
                  <a:lnTo>
                    <a:pt x="15" y="231"/>
                  </a:lnTo>
                  <a:lnTo>
                    <a:pt x="25" y="241"/>
                  </a:lnTo>
                  <a:lnTo>
                    <a:pt x="38" y="250"/>
                  </a:lnTo>
                  <a:lnTo>
                    <a:pt x="52" y="256"/>
                  </a:lnTo>
                  <a:lnTo>
                    <a:pt x="63" y="259"/>
                  </a:lnTo>
                  <a:lnTo>
                    <a:pt x="71" y="259"/>
                  </a:lnTo>
                  <a:lnTo>
                    <a:pt x="84" y="256"/>
                  </a:lnTo>
                  <a:lnTo>
                    <a:pt x="94" y="254"/>
                  </a:lnTo>
                  <a:lnTo>
                    <a:pt x="105" y="250"/>
                  </a:lnTo>
                  <a:lnTo>
                    <a:pt x="116" y="245"/>
                  </a:lnTo>
                  <a:lnTo>
                    <a:pt x="124" y="241"/>
                  </a:lnTo>
                  <a:lnTo>
                    <a:pt x="135" y="235"/>
                  </a:lnTo>
                  <a:lnTo>
                    <a:pt x="143" y="231"/>
                  </a:lnTo>
                  <a:lnTo>
                    <a:pt x="150" y="227"/>
                  </a:lnTo>
                  <a:lnTo>
                    <a:pt x="165" y="218"/>
                  </a:lnTo>
                  <a:lnTo>
                    <a:pt x="177" y="215"/>
                  </a:lnTo>
                  <a:lnTo>
                    <a:pt x="190" y="212"/>
                  </a:lnTo>
                  <a:lnTo>
                    <a:pt x="200" y="212"/>
                  </a:lnTo>
                  <a:lnTo>
                    <a:pt x="209" y="212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" name="Freeform 283"/>
            <p:cNvSpPr>
              <a:spLocks/>
            </p:cNvSpPr>
            <p:nvPr/>
          </p:nvSpPr>
          <p:spPr bwMode="auto">
            <a:xfrm>
              <a:off x="2642" y="2847"/>
              <a:ext cx="216" cy="259"/>
            </a:xfrm>
            <a:custGeom>
              <a:avLst/>
              <a:gdLst>
                <a:gd name="T0" fmla="*/ 275 w 215"/>
                <a:gd name="T1" fmla="*/ 67 h 260"/>
                <a:gd name="T2" fmla="*/ 252 w 215"/>
                <a:gd name="T3" fmla="*/ 51 h 260"/>
                <a:gd name="T4" fmla="*/ 229 w 215"/>
                <a:gd name="T5" fmla="*/ 28 h 260"/>
                <a:gd name="T6" fmla="*/ 217 w 215"/>
                <a:gd name="T7" fmla="*/ 20 h 260"/>
                <a:gd name="T8" fmla="*/ 191 w 215"/>
                <a:gd name="T9" fmla="*/ 5 h 260"/>
                <a:gd name="T10" fmla="*/ 91 w 215"/>
                <a:gd name="T11" fmla="*/ 0 h 260"/>
                <a:gd name="T12" fmla="*/ 78 w 215"/>
                <a:gd name="T13" fmla="*/ 1 h 260"/>
                <a:gd name="T14" fmla="*/ 50 w 215"/>
                <a:gd name="T15" fmla="*/ 18 h 260"/>
                <a:gd name="T16" fmla="*/ 34 w 215"/>
                <a:gd name="T17" fmla="*/ 48 h 260"/>
                <a:gd name="T18" fmla="*/ 34 w 215"/>
                <a:gd name="T19" fmla="*/ 58 h 260"/>
                <a:gd name="T20" fmla="*/ 36 w 215"/>
                <a:gd name="T21" fmla="*/ 77 h 260"/>
                <a:gd name="T22" fmla="*/ 38 w 215"/>
                <a:gd name="T23" fmla="*/ 94 h 260"/>
                <a:gd name="T24" fmla="*/ 40 w 215"/>
                <a:gd name="T25" fmla="*/ 111 h 260"/>
                <a:gd name="T26" fmla="*/ 40 w 215"/>
                <a:gd name="T27" fmla="*/ 125 h 260"/>
                <a:gd name="T28" fmla="*/ 38 w 215"/>
                <a:gd name="T29" fmla="*/ 130 h 260"/>
                <a:gd name="T30" fmla="*/ 31 w 215"/>
                <a:gd name="T31" fmla="*/ 130 h 260"/>
                <a:gd name="T32" fmla="*/ 20 w 215"/>
                <a:gd name="T33" fmla="*/ 130 h 260"/>
                <a:gd name="T34" fmla="*/ 8 w 215"/>
                <a:gd name="T35" fmla="*/ 130 h 260"/>
                <a:gd name="T36" fmla="*/ 2 w 215"/>
                <a:gd name="T37" fmla="*/ 130 h 260"/>
                <a:gd name="T38" fmla="*/ 2 w 215"/>
                <a:gd name="T39" fmla="*/ 130 h 260"/>
                <a:gd name="T40" fmla="*/ 6 w 215"/>
                <a:gd name="T41" fmla="*/ 144 h 260"/>
                <a:gd name="T42" fmla="*/ 25 w 215"/>
                <a:gd name="T43" fmla="*/ 169 h 260"/>
                <a:gd name="T44" fmla="*/ 52 w 215"/>
                <a:gd name="T45" fmla="*/ 184 h 260"/>
                <a:gd name="T46" fmla="*/ 63 w 215"/>
                <a:gd name="T47" fmla="*/ 184 h 260"/>
                <a:gd name="T48" fmla="*/ 84 w 215"/>
                <a:gd name="T49" fmla="*/ 181 h 260"/>
                <a:gd name="T50" fmla="*/ 105 w 215"/>
                <a:gd name="T51" fmla="*/ 175 h 260"/>
                <a:gd name="T52" fmla="*/ 199 w 215"/>
                <a:gd name="T53" fmla="*/ 167 h 260"/>
                <a:gd name="T54" fmla="*/ 218 w 215"/>
                <a:gd name="T55" fmla="*/ 156 h 260"/>
                <a:gd name="T56" fmla="*/ 225 w 215"/>
                <a:gd name="T57" fmla="*/ 152 h 260"/>
                <a:gd name="T58" fmla="*/ 252 w 215"/>
                <a:gd name="T59" fmla="*/ 142 h 260"/>
                <a:gd name="T60" fmla="*/ 275 w 215"/>
                <a:gd name="T61" fmla="*/ 137 h 260"/>
                <a:gd name="T62" fmla="*/ 289 w 215"/>
                <a:gd name="T63" fmla="*/ 71 h 2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15" h="260">
                  <a:moveTo>
                    <a:pt x="214" y="71"/>
                  </a:moveTo>
                  <a:lnTo>
                    <a:pt x="200" y="67"/>
                  </a:lnTo>
                  <a:lnTo>
                    <a:pt x="188" y="60"/>
                  </a:lnTo>
                  <a:lnTo>
                    <a:pt x="177" y="51"/>
                  </a:lnTo>
                  <a:lnTo>
                    <a:pt x="167" y="41"/>
                  </a:lnTo>
                  <a:lnTo>
                    <a:pt x="154" y="28"/>
                  </a:lnTo>
                  <a:lnTo>
                    <a:pt x="142" y="20"/>
                  </a:lnTo>
                  <a:lnTo>
                    <a:pt x="129" y="12"/>
                  </a:lnTo>
                  <a:lnTo>
                    <a:pt x="116" y="5"/>
                  </a:lnTo>
                  <a:lnTo>
                    <a:pt x="103" y="1"/>
                  </a:lnTo>
                  <a:lnTo>
                    <a:pt x="91" y="0"/>
                  </a:lnTo>
                  <a:lnTo>
                    <a:pt x="78" y="1"/>
                  </a:lnTo>
                  <a:lnTo>
                    <a:pt x="63" y="7"/>
                  </a:lnTo>
                  <a:lnTo>
                    <a:pt x="50" y="18"/>
                  </a:lnTo>
                  <a:lnTo>
                    <a:pt x="40" y="33"/>
                  </a:lnTo>
                  <a:lnTo>
                    <a:pt x="34" y="48"/>
                  </a:lnTo>
                  <a:lnTo>
                    <a:pt x="34" y="58"/>
                  </a:lnTo>
                  <a:lnTo>
                    <a:pt x="34" y="67"/>
                  </a:lnTo>
                  <a:lnTo>
                    <a:pt x="36" y="77"/>
                  </a:lnTo>
                  <a:lnTo>
                    <a:pt x="38" y="85"/>
                  </a:lnTo>
                  <a:lnTo>
                    <a:pt x="38" y="94"/>
                  </a:lnTo>
                  <a:lnTo>
                    <a:pt x="40" y="102"/>
                  </a:lnTo>
                  <a:lnTo>
                    <a:pt x="40" y="111"/>
                  </a:lnTo>
                  <a:lnTo>
                    <a:pt x="40" y="120"/>
                  </a:lnTo>
                  <a:lnTo>
                    <a:pt x="40" y="125"/>
                  </a:lnTo>
                  <a:lnTo>
                    <a:pt x="38" y="130"/>
                  </a:lnTo>
                  <a:lnTo>
                    <a:pt x="36" y="136"/>
                  </a:lnTo>
                  <a:lnTo>
                    <a:pt x="31" y="141"/>
                  </a:lnTo>
                  <a:lnTo>
                    <a:pt x="25" y="147"/>
                  </a:lnTo>
                  <a:lnTo>
                    <a:pt x="20" y="153"/>
                  </a:lnTo>
                  <a:lnTo>
                    <a:pt x="15" y="159"/>
                  </a:lnTo>
                  <a:lnTo>
                    <a:pt x="8" y="168"/>
                  </a:lnTo>
                  <a:lnTo>
                    <a:pt x="4" y="176"/>
                  </a:lnTo>
                  <a:lnTo>
                    <a:pt x="2" y="185"/>
                  </a:lnTo>
                  <a:lnTo>
                    <a:pt x="0" y="193"/>
                  </a:lnTo>
                  <a:lnTo>
                    <a:pt x="2" y="201"/>
                  </a:lnTo>
                  <a:lnTo>
                    <a:pt x="6" y="219"/>
                  </a:lnTo>
                  <a:lnTo>
                    <a:pt x="15" y="231"/>
                  </a:lnTo>
                  <a:lnTo>
                    <a:pt x="25" y="244"/>
                  </a:lnTo>
                  <a:lnTo>
                    <a:pt x="38" y="252"/>
                  </a:lnTo>
                  <a:lnTo>
                    <a:pt x="52" y="259"/>
                  </a:lnTo>
                  <a:lnTo>
                    <a:pt x="63" y="259"/>
                  </a:lnTo>
                  <a:lnTo>
                    <a:pt x="71" y="259"/>
                  </a:lnTo>
                  <a:lnTo>
                    <a:pt x="84" y="256"/>
                  </a:lnTo>
                  <a:lnTo>
                    <a:pt x="94" y="254"/>
                  </a:lnTo>
                  <a:lnTo>
                    <a:pt x="105" y="250"/>
                  </a:lnTo>
                  <a:lnTo>
                    <a:pt x="116" y="246"/>
                  </a:lnTo>
                  <a:lnTo>
                    <a:pt x="124" y="242"/>
                  </a:lnTo>
                  <a:lnTo>
                    <a:pt x="135" y="238"/>
                  </a:lnTo>
                  <a:lnTo>
                    <a:pt x="143" y="231"/>
                  </a:lnTo>
                  <a:lnTo>
                    <a:pt x="150" y="227"/>
                  </a:lnTo>
                  <a:lnTo>
                    <a:pt x="165" y="221"/>
                  </a:lnTo>
                  <a:lnTo>
                    <a:pt x="177" y="217"/>
                  </a:lnTo>
                  <a:lnTo>
                    <a:pt x="190" y="214"/>
                  </a:lnTo>
                  <a:lnTo>
                    <a:pt x="200" y="212"/>
                  </a:lnTo>
                  <a:lnTo>
                    <a:pt x="209" y="212"/>
                  </a:lnTo>
                  <a:lnTo>
                    <a:pt x="214" y="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" name="Freeform 284"/>
            <p:cNvSpPr>
              <a:spLocks/>
            </p:cNvSpPr>
            <p:nvPr/>
          </p:nvSpPr>
          <p:spPr bwMode="auto">
            <a:xfrm>
              <a:off x="2642" y="2847"/>
              <a:ext cx="216" cy="259"/>
            </a:xfrm>
            <a:custGeom>
              <a:avLst/>
              <a:gdLst>
                <a:gd name="T0" fmla="*/ 289 w 215"/>
                <a:gd name="T1" fmla="*/ 71 h 260"/>
                <a:gd name="T2" fmla="*/ 275 w 215"/>
                <a:gd name="T3" fmla="*/ 67 h 260"/>
                <a:gd name="T4" fmla="*/ 263 w 215"/>
                <a:gd name="T5" fmla="*/ 60 h 260"/>
                <a:gd name="T6" fmla="*/ 252 w 215"/>
                <a:gd name="T7" fmla="*/ 51 h 260"/>
                <a:gd name="T8" fmla="*/ 242 w 215"/>
                <a:gd name="T9" fmla="*/ 41 h 260"/>
                <a:gd name="T10" fmla="*/ 229 w 215"/>
                <a:gd name="T11" fmla="*/ 28 h 260"/>
                <a:gd name="T12" fmla="*/ 229 w 215"/>
                <a:gd name="T13" fmla="*/ 28 h 260"/>
                <a:gd name="T14" fmla="*/ 217 w 215"/>
                <a:gd name="T15" fmla="*/ 20 h 260"/>
                <a:gd name="T16" fmla="*/ 204 w 215"/>
                <a:gd name="T17" fmla="*/ 12 h 260"/>
                <a:gd name="T18" fmla="*/ 191 w 215"/>
                <a:gd name="T19" fmla="*/ 5 h 260"/>
                <a:gd name="T20" fmla="*/ 103 w 215"/>
                <a:gd name="T21" fmla="*/ 1 h 260"/>
                <a:gd name="T22" fmla="*/ 91 w 215"/>
                <a:gd name="T23" fmla="*/ 0 h 260"/>
                <a:gd name="T24" fmla="*/ 91 w 215"/>
                <a:gd name="T25" fmla="*/ 0 h 260"/>
                <a:gd name="T26" fmla="*/ 78 w 215"/>
                <a:gd name="T27" fmla="*/ 1 h 260"/>
                <a:gd name="T28" fmla="*/ 63 w 215"/>
                <a:gd name="T29" fmla="*/ 7 h 260"/>
                <a:gd name="T30" fmla="*/ 50 w 215"/>
                <a:gd name="T31" fmla="*/ 18 h 260"/>
                <a:gd name="T32" fmla="*/ 40 w 215"/>
                <a:gd name="T33" fmla="*/ 33 h 260"/>
                <a:gd name="T34" fmla="*/ 34 w 215"/>
                <a:gd name="T35" fmla="*/ 48 h 260"/>
                <a:gd name="T36" fmla="*/ 34 w 215"/>
                <a:gd name="T37" fmla="*/ 48 h 260"/>
                <a:gd name="T38" fmla="*/ 34 w 215"/>
                <a:gd name="T39" fmla="*/ 58 h 260"/>
                <a:gd name="T40" fmla="*/ 34 w 215"/>
                <a:gd name="T41" fmla="*/ 67 h 260"/>
                <a:gd name="T42" fmla="*/ 36 w 215"/>
                <a:gd name="T43" fmla="*/ 77 h 260"/>
                <a:gd name="T44" fmla="*/ 38 w 215"/>
                <a:gd name="T45" fmla="*/ 85 h 260"/>
                <a:gd name="T46" fmla="*/ 38 w 215"/>
                <a:gd name="T47" fmla="*/ 94 h 260"/>
                <a:gd name="T48" fmla="*/ 40 w 215"/>
                <a:gd name="T49" fmla="*/ 102 h 260"/>
                <a:gd name="T50" fmla="*/ 40 w 215"/>
                <a:gd name="T51" fmla="*/ 111 h 260"/>
                <a:gd name="T52" fmla="*/ 40 w 215"/>
                <a:gd name="T53" fmla="*/ 120 h 260"/>
                <a:gd name="T54" fmla="*/ 40 w 215"/>
                <a:gd name="T55" fmla="*/ 125 h 260"/>
                <a:gd name="T56" fmla="*/ 38 w 215"/>
                <a:gd name="T57" fmla="*/ 130 h 260"/>
                <a:gd name="T58" fmla="*/ 38 w 215"/>
                <a:gd name="T59" fmla="*/ 130 h 260"/>
                <a:gd name="T60" fmla="*/ 36 w 215"/>
                <a:gd name="T61" fmla="*/ 130 h 260"/>
                <a:gd name="T62" fmla="*/ 31 w 215"/>
                <a:gd name="T63" fmla="*/ 130 h 260"/>
                <a:gd name="T64" fmla="*/ 25 w 215"/>
                <a:gd name="T65" fmla="*/ 130 h 260"/>
                <a:gd name="T66" fmla="*/ 20 w 215"/>
                <a:gd name="T67" fmla="*/ 130 h 260"/>
                <a:gd name="T68" fmla="*/ 15 w 215"/>
                <a:gd name="T69" fmla="*/ 130 h 260"/>
                <a:gd name="T70" fmla="*/ 8 w 215"/>
                <a:gd name="T71" fmla="*/ 130 h 260"/>
                <a:gd name="T72" fmla="*/ 4 w 215"/>
                <a:gd name="T73" fmla="*/ 130 h 260"/>
                <a:gd name="T74" fmla="*/ 2 w 215"/>
                <a:gd name="T75" fmla="*/ 130 h 260"/>
                <a:gd name="T76" fmla="*/ 0 w 215"/>
                <a:gd name="T77" fmla="*/ 130 h 260"/>
                <a:gd name="T78" fmla="*/ 2 w 215"/>
                <a:gd name="T79" fmla="*/ 130 h 260"/>
                <a:gd name="T80" fmla="*/ 2 w 215"/>
                <a:gd name="T81" fmla="*/ 130 h 260"/>
                <a:gd name="T82" fmla="*/ 6 w 215"/>
                <a:gd name="T83" fmla="*/ 144 h 260"/>
                <a:gd name="T84" fmla="*/ 15 w 215"/>
                <a:gd name="T85" fmla="*/ 156 h 260"/>
                <a:gd name="T86" fmla="*/ 25 w 215"/>
                <a:gd name="T87" fmla="*/ 169 h 260"/>
                <a:gd name="T88" fmla="*/ 38 w 215"/>
                <a:gd name="T89" fmla="*/ 177 h 260"/>
                <a:gd name="T90" fmla="*/ 52 w 215"/>
                <a:gd name="T91" fmla="*/ 184 h 260"/>
                <a:gd name="T92" fmla="*/ 52 w 215"/>
                <a:gd name="T93" fmla="*/ 184 h 260"/>
                <a:gd name="T94" fmla="*/ 63 w 215"/>
                <a:gd name="T95" fmla="*/ 184 h 260"/>
                <a:gd name="T96" fmla="*/ 71 w 215"/>
                <a:gd name="T97" fmla="*/ 184 h 260"/>
                <a:gd name="T98" fmla="*/ 84 w 215"/>
                <a:gd name="T99" fmla="*/ 181 h 260"/>
                <a:gd name="T100" fmla="*/ 94 w 215"/>
                <a:gd name="T101" fmla="*/ 179 h 260"/>
                <a:gd name="T102" fmla="*/ 105 w 215"/>
                <a:gd name="T103" fmla="*/ 175 h 260"/>
                <a:gd name="T104" fmla="*/ 191 w 215"/>
                <a:gd name="T105" fmla="*/ 171 h 260"/>
                <a:gd name="T106" fmla="*/ 199 w 215"/>
                <a:gd name="T107" fmla="*/ 167 h 260"/>
                <a:gd name="T108" fmla="*/ 210 w 215"/>
                <a:gd name="T109" fmla="*/ 163 h 260"/>
                <a:gd name="T110" fmla="*/ 218 w 215"/>
                <a:gd name="T111" fmla="*/ 156 h 260"/>
                <a:gd name="T112" fmla="*/ 225 w 215"/>
                <a:gd name="T113" fmla="*/ 152 h 260"/>
                <a:gd name="T114" fmla="*/ 225 w 215"/>
                <a:gd name="T115" fmla="*/ 152 h 260"/>
                <a:gd name="T116" fmla="*/ 240 w 215"/>
                <a:gd name="T117" fmla="*/ 146 h 260"/>
                <a:gd name="T118" fmla="*/ 252 w 215"/>
                <a:gd name="T119" fmla="*/ 142 h 260"/>
                <a:gd name="T120" fmla="*/ 265 w 215"/>
                <a:gd name="T121" fmla="*/ 139 h 260"/>
                <a:gd name="T122" fmla="*/ 275 w 215"/>
                <a:gd name="T123" fmla="*/ 137 h 260"/>
                <a:gd name="T124" fmla="*/ 284 w 215"/>
                <a:gd name="T125" fmla="*/ 137 h 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15" h="260">
                  <a:moveTo>
                    <a:pt x="214" y="71"/>
                  </a:moveTo>
                  <a:lnTo>
                    <a:pt x="200" y="67"/>
                  </a:lnTo>
                  <a:lnTo>
                    <a:pt x="188" y="60"/>
                  </a:lnTo>
                  <a:lnTo>
                    <a:pt x="177" y="51"/>
                  </a:lnTo>
                  <a:lnTo>
                    <a:pt x="167" y="41"/>
                  </a:lnTo>
                  <a:lnTo>
                    <a:pt x="154" y="28"/>
                  </a:lnTo>
                  <a:lnTo>
                    <a:pt x="142" y="20"/>
                  </a:lnTo>
                  <a:lnTo>
                    <a:pt x="129" y="12"/>
                  </a:lnTo>
                  <a:lnTo>
                    <a:pt x="116" y="5"/>
                  </a:lnTo>
                  <a:lnTo>
                    <a:pt x="103" y="1"/>
                  </a:lnTo>
                  <a:lnTo>
                    <a:pt x="91" y="0"/>
                  </a:lnTo>
                  <a:lnTo>
                    <a:pt x="78" y="1"/>
                  </a:lnTo>
                  <a:lnTo>
                    <a:pt x="63" y="7"/>
                  </a:lnTo>
                  <a:lnTo>
                    <a:pt x="50" y="18"/>
                  </a:lnTo>
                  <a:lnTo>
                    <a:pt x="40" y="33"/>
                  </a:lnTo>
                  <a:lnTo>
                    <a:pt x="34" y="48"/>
                  </a:lnTo>
                  <a:lnTo>
                    <a:pt x="34" y="58"/>
                  </a:lnTo>
                  <a:lnTo>
                    <a:pt x="34" y="67"/>
                  </a:lnTo>
                  <a:lnTo>
                    <a:pt x="36" y="77"/>
                  </a:lnTo>
                  <a:lnTo>
                    <a:pt x="38" y="85"/>
                  </a:lnTo>
                  <a:lnTo>
                    <a:pt x="38" y="94"/>
                  </a:lnTo>
                  <a:lnTo>
                    <a:pt x="40" y="102"/>
                  </a:lnTo>
                  <a:lnTo>
                    <a:pt x="40" y="111"/>
                  </a:lnTo>
                  <a:lnTo>
                    <a:pt x="40" y="120"/>
                  </a:lnTo>
                  <a:lnTo>
                    <a:pt x="40" y="125"/>
                  </a:lnTo>
                  <a:lnTo>
                    <a:pt x="38" y="130"/>
                  </a:lnTo>
                  <a:lnTo>
                    <a:pt x="36" y="136"/>
                  </a:lnTo>
                  <a:lnTo>
                    <a:pt x="31" y="141"/>
                  </a:lnTo>
                  <a:lnTo>
                    <a:pt x="25" y="147"/>
                  </a:lnTo>
                  <a:lnTo>
                    <a:pt x="20" y="153"/>
                  </a:lnTo>
                  <a:lnTo>
                    <a:pt x="15" y="159"/>
                  </a:lnTo>
                  <a:lnTo>
                    <a:pt x="8" y="168"/>
                  </a:lnTo>
                  <a:lnTo>
                    <a:pt x="4" y="176"/>
                  </a:lnTo>
                  <a:lnTo>
                    <a:pt x="2" y="185"/>
                  </a:lnTo>
                  <a:lnTo>
                    <a:pt x="0" y="193"/>
                  </a:lnTo>
                  <a:lnTo>
                    <a:pt x="2" y="201"/>
                  </a:lnTo>
                  <a:lnTo>
                    <a:pt x="6" y="219"/>
                  </a:lnTo>
                  <a:lnTo>
                    <a:pt x="15" y="231"/>
                  </a:lnTo>
                  <a:lnTo>
                    <a:pt x="25" y="244"/>
                  </a:lnTo>
                  <a:lnTo>
                    <a:pt x="38" y="252"/>
                  </a:lnTo>
                  <a:lnTo>
                    <a:pt x="52" y="259"/>
                  </a:lnTo>
                  <a:lnTo>
                    <a:pt x="63" y="259"/>
                  </a:lnTo>
                  <a:lnTo>
                    <a:pt x="71" y="259"/>
                  </a:lnTo>
                  <a:lnTo>
                    <a:pt x="84" y="256"/>
                  </a:lnTo>
                  <a:lnTo>
                    <a:pt x="94" y="254"/>
                  </a:lnTo>
                  <a:lnTo>
                    <a:pt x="105" y="250"/>
                  </a:lnTo>
                  <a:lnTo>
                    <a:pt x="116" y="246"/>
                  </a:lnTo>
                  <a:lnTo>
                    <a:pt x="124" y="242"/>
                  </a:lnTo>
                  <a:lnTo>
                    <a:pt x="135" y="238"/>
                  </a:lnTo>
                  <a:lnTo>
                    <a:pt x="143" y="231"/>
                  </a:lnTo>
                  <a:lnTo>
                    <a:pt x="150" y="227"/>
                  </a:lnTo>
                  <a:lnTo>
                    <a:pt x="165" y="221"/>
                  </a:lnTo>
                  <a:lnTo>
                    <a:pt x="177" y="217"/>
                  </a:lnTo>
                  <a:lnTo>
                    <a:pt x="190" y="214"/>
                  </a:lnTo>
                  <a:lnTo>
                    <a:pt x="200" y="212"/>
                  </a:lnTo>
                  <a:lnTo>
                    <a:pt x="209" y="21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8" name="Freeform 285"/>
            <p:cNvSpPr>
              <a:spLocks/>
            </p:cNvSpPr>
            <p:nvPr/>
          </p:nvSpPr>
          <p:spPr bwMode="auto">
            <a:xfrm>
              <a:off x="2815" y="2894"/>
              <a:ext cx="77" cy="193"/>
            </a:xfrm>
            <a:custGeom>
              <a:avLst/>
              <a:gdLst>
                <a:gd name="T0" fmla="*/ 73 w 77"/>
                <a:gd name="T1" fmla="*/ 48 h 195"/>
                <a:gd name="T2" fmla="*/ 71 w 77"/>
                <a:gd name="T3" fmla="*/ 48 h 195"/>
                <a:gd name="T4" fmla="*/ 67 w 77"/>
                <a:gd name="T5" fmla="*/ 30 h 195"/>
                <a:gd name="T6" fmla="*/ 62 w 77"/>
                <a:gd name="T7" fmla="*/ 16 h 195"/>
                <a:gd name="T8" fmla="*/ 57 w 77"/>
                <a:gd name="T9" fmla="*/ 5 h 195"/>
                <a:gd name="T10" fmla="*/ 46 w 77"/>
                <a:gd name="T11" fmla="*/ 0 h 195"/>
                <a:gd name="T12" fmla="*/ 46 w 77"/>
                <a:gd name="T13" fmla="*/ 0 h 195"/>
                <a:gd name="T14" fmla="*/ 36 w 77"/>
                <a:gd name="T15" fmla="*/ 3 h 195"/>
                <a:gd name="T16" fmla="*/ 27 w 77"/>
                <a:gd name="T17" fmla="*/ 9 h 195"/>
                <a:gd name="T18" fmla="*/ 18 w 77"/>
                <a:gd name="T19" fmla="*/ 23 h 195"/>
                <a:gd name="T20" fmla="*/ 14 w 77"/>
                <a:gd name="T21" fmla="*/ 37 h 195"/>
                <a:gd name="T22" fmla="*/ 14 w 77"/>
                <a:gd name="T23" fmla="*/ 48 h 195"/>
                <a:gd name="T24" fmla="*/ 14 w 77"/>
                <a:gd name="T25" fmla="*/ 48 h 195"/>
                <a:gd name="T26" fmla="*/ 12 w 77"/>
                <a:gd name="T27" fmla="*/ 48 h 195"/>
                <a:gd name="T28" fmla="*/ 11 w 77"/>
                <a:gd name="T29" fmla="*/ 48 h 195"/>
                <a:gd name="T30" fmla="*/ 8 w 77"/>
                <a:gd name="T31" fmla="*/ 48 h 195"/>
                <a:gd name="T32" fmla="*/ 6 w 77"/>
                <a:gd name="T33" fmla="*/ 48 h 195"/>
                <a:gd name="T34" fmla="*/ 2 w 77"/>
                <a:gd name="T35" fmla="*/ 48 h 195"/>
                <a:gd name="T36" fmla="*/ 2 w 77"/>
                <a:gd name="T37" fmla="*/ 48 h 195"/>
                <a:gd name="T38" fmla="*/ 2 w 77"/>
                <a:gd name="T39" fmla="*/ 48 h 195"/>
                <a:gd name="T40" fmla="*/ 2 w 77"/>
                <a:gd name="T41" fmla="*/ 48 h 195"/>
                <a:gd name="T42" fmla="*/ 0 w 77"/>
                <a:gd name="T43" fmla="*/ 59 h 195"/>
                <a:gd name="T44" fmla="*/ 0 w 77"/>
                <a:gd name="T45" fmla="*/ 68 h 195"/>
                <a:gd name="T46" fmla="*/ 2 w 77"/>
                <a:gd name="T47" fmla="*/ 73 h 195"/>
                <a:gd name="T48" fmla="*/ 2 w 77"/>
                <a:gd name="T49" fmla="*/ 79 h 195"/>
                <a:gd name="T50" fmla="*/ 6 w 77"/>
                <a:gd name="T51" fmla="*/ 83 h 195"/>
                <a:gd name="T52" fmla="*/ 8 w 77"/>
                <a:gd name="T53" fmla="*/ 87 h 195"/>
                <a:gd name="T54" fmla="*/ 12 w 77"/>
                <a:gd name="T55" fmla="*/ 90 h 195"/>
                <a:gd name="T56" fmla="*/ 16 w 77"/>
                <a:gd name="T57" fmla="*/ 93 h 195"/>
                <a:gd name="T58" fmla="*/ 16 w 77"/>
                <a:gd name="T59" fmla="*/ 93 h 195"/>
                <a:gd name="T60" fmla="*/ 29 w 77"/>
                <a:gd name="T61" fmla="*/ 95 h 195"/>
                <a:gd name="T62" fmla="*/ 41 w 77"/>
                <a:gd name="T63" fmla="*/ 93 h 195"/>
                <a:gd name="T64" fmla="*/ 55 w 77"/>
                <a:gd name="T65" fmla="*/ 90 h 195"/>
                <a:gd name="T66" fmla="*/ 64 w 77"/>
                <a:gd name="T67" fmla="*/ 86 h 195"/>
                <a:gd name="T68" fmla="*/ 69 w 77"/>
                <a:gd name="T69" fmla="*/ 80 h 195"/>
                <a:gd name="T70" fmla="*/ 69 w 77"/>
                <a:gd name="T71" fmla="*/ 80 h 195"/>
                <a:gd name="T72" fmla="*/ 71 w 77"/>
                <a:gd name="T73" fmla="*/ 75 h 195"/>
                <a:gd name="T74" fmla="*/ 71 w 77"/>
                <a:gd name="T75" fmla="*/ 71 h 195"/>
                <a:gd name="T76" fmla="*/ 71 w 77"/>
                <a:gd name="T77" fmla="*/ 59 h 195"/>
                <a:gd name="T78" fmla="*/ 73 w 77"/>
                <a:gd name="T79" fmla="*/ 48 h 195"/>
                <a:gd name="T80" fmla="*/ 73 w 77"/>
                <a:gd name="T81" fmla="*/ 48 h 195"/>
                <a:gd name="T82" fmla="*/ 76 w 77"/>
                <a:gd name="T83" fmla="*/ 48 h 195"/>
                <a:gd name="T84" fmla="*/ 76 w 77"/>
                <a:gd name="T85" fmla="*/ 48 h 195"/>
                <a:gd name="T86" fmla="*/ 76 w 77"/>
                <a:gd name="T87" fmla="*/ 48 h 195"/>
                <a:gd name="T88" fmla="*/ 73 w 77"/>
                <a:gd name="T89" fmla="*/ 48 h 195"/>
                <a:gd name="T90" fmla="*/ 73 w 77"/>
                <a:gd name="T91" fmla="*/ 48 h 195"/>
                <a:gd name="T92" fmla="*/ 73 w 77"/>
                <a:gd name="T93" fmla="*/ 48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7" h="195">
                  <a:moveTo>
                    <a:pt x="73" y="60"/>
                  </a:moveTo>
                  <a:lnTo>
                    <a:pt x="71" y="48"/>
                  </a:lnTo>
                  <a:lnTo>
                    <a:pt x="67" y="30"/>
                  </a:lnTo>
                  <a:lnTo>
                    <a:pt x="62" y="16"/>
                  </a:lnTo>
                  <a:lnTo>
                    <a:pt x="57" y="5"/>
                  </a:lnTo>
                  <a:lnTo>
                    <a:pt x="46" y="0"/>
                  </a:lnTo>
                  <a:lnTo>
                    <a:pt x="36" y="3"/>
                  </a:lnTo>
                  <a:lnTo>
                    <a:pt x="27" y="9"/>
                  </a:lnTo>
                  <a:lnTo>
                    <a:pt x="18" y="23"/>
                  </a:lnTo>
                  <a:lnTo>
                    <a:pt x="14" y="37"/>
                  </a:lnTo>
                  <a:lnTo>
                    <a:pt x="14" y="51"/>
                  </a:lnTo>
                  <a:lnTo>
                    <a:pt x="12" y="67"/>
                  </a:lnTo>
                  <a:lnTo>
                    <a:pt x="11" y="79"/>
                  </a:lnTo>
                  <a:lnTo>
                    <a:pt x="8" y="92"/>
                  </a:lnTo>
                  <a:lnTo>
                    <a:pt x="6" y="102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3"/>
                  </a:lnTo>
                  <a:lnTo>
                    <a:pt x="0" y="134"/>
                  </a:lnTo>
                  <a:lnTo>
                    <a:pt x="0" y="143"/>
                  </a:lnTo>
                  <a:lnTo>
                    <a:pt x="2" y="151"/>
                  </a:lnTo>
                  <a:lnTo>
                    <a:pt x="2" y="162"/>
                  </a:lnTo>
                  <a:lnTo>
                    <a:pt x="6" y="170"/>
                  </a:lnTo>
                  <a:lnTo>
                    <a:pt x="8" y="178"/>
                  </a:lnTo>
                  <a:lnTo>
                    <a:pt x="12" y="185"/>
                  </a:lnTo>
                  <a:lnTo>
                    <a:pt x="16" y="191"/>
                  </a:lnTo>
                  <a:lnTo>
                    <a:pt x="29" y="194"/>
                  </a:lnTo>
                  <a:lnTo>
                    <a:pt x="41" y="191"/>
                  </a:lnTo>
                  <a:lnTo>
                    <a:pt x="55" y="185"/>
                  </a:lnTo>
                  <a:lnTo>
                    <a:pt x="64" y="176"/>
                  </a:lnTo>
                  <a:lnTo>
                    <a:pt x="69" y="164"/>
                  </a:lnTo>
                  <a:lnTo>
                    <a:pt x="71" y="155"/>
                  </a:lnTo>
                  <a:lnTo>
                    <a:pt x="71" y="146"/>
                  </a:lnTo>
                  <a:lnTo>
                    <a:pt x="71" y="134"/>
                  </a:lnTo>
                  <a:lnTo>
                    <a:pt x="73" y="122"/>
                  </a:lnTo>
                  <a:lnTo>
                    <a:pt x="73" y="109"/>
                  </a:lnTo>
                  <a:lnTo>
                    <a:pt x="76" y="97"/>
                  </a:lnTo>
                  <a:lnTo>
                    <a:pt x="76" y="85"/>
                  </a:lnTo>
                  <a:lnTo>
                    <a:pt x="76" y="74"/>
                  </a:lnTo>
                  <a:lnTo>
                    <a:pt x="73" y="67"/>
                  </a:lnTo>
                  <a:lnTo>
                    <a:pt x="73" y="60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9" name="Freeform 286"/>
            <p:cNvSpPr>
              <a:spLocks/>
            </p:cNvSpPr>
            <p:nvPr/>
          </p:nvSpPr>
          <p:spPr bwMode="auto">
            <a:xfrm>
              <a:off x="2815" y="2894"/>
              <a:ext cx="77" cy="193"/>
            </a:xfrm>
            <a:custGeom>
              <a:avLst/>
              <a:gdLst>
                <a:gd name="T0" fmla="*/ 73 w 77"/>
                <a:gd name="T1" fmla="*/ 48 h 195"/>
                <a:gd name="T2" fmla="*/ 71 w 77"/>
                <a:gd name="T3" fmla="*/ 48 h 195"/>
                <a:gd name="T4" fmla="*/ 67 w 77"/>
                <a:gd name="T5" fmla="*/ 30 h 195"/>
                <a:gd name="T6" fmla="*/ 62 w 77"/>
                <a:gd name="T7" fmla="*/ 16 h 195"/>
                <a:gd name="T8" fmla="*/ 57 w 77"/>
                <a:gd name="T9" fmla="*/ 5 h 195"/>
                <a:gd name="T10" fmla="*/ 46 w 77"/>
                <a:gd name="T11" fmla="*/ 0 h 195"/>
                <a:gd name="T12" fmla="*/ 46 w 77"/>
                <a:gd name="T13" fmla="*/ 0 h 195"/>
                <a:gd name="T14" fmla="*/ 36 w 77"/>
                <a:gd name="T15" fmla="*/ 3 h 195"/>
                <a:gd name="T16" fmla="*/ 27 w 77"/>
                <a:gd name="T17" fmla="*/ 9 h 195"/>
                <a:gd name="T18" fmla="*/ 18 w 77"/>
                <a:gd name="T19" fmla="*/ 23 h 195"/>
                <a:gd name="T20" fmla="*/ 14 w 77"/>
                <a:gd name="T21" fmla="*/ 37 h 195"/>
                <a:gd name="T22" fmla="*/ 14 w 77"/>
                <a:gd name="T23" fmla="*/ 48 h 195"/>
                <a:gd name="T24" fmla="*/ 14 w 77"/>
                <a:gd name="T25" fmla="*/ 48 h 195"/>
                <a:gd name="T26" fmla="*/ 12 w 77"/>
                <a:gd name="T27" fmla="*/ 48 h 195"/>
                <a:gd name="T28" fmla="*/ 11 w 77"/>
                <a:gd name="T29" fmla="*/ 48 h 195"/>
                <a:gd name="T30" fmla="*/ 8 w 77"/>
                <a:gd name="T31" fmla="*/ 48 h 195"/>
                <a:gd name="T32" fmla="*/ 6 w 77"/>
                <a:gd name="T33" fmla="*/ 48 h 195"/>
                <a:gd name="T34" fmla="*/ 2 w 77"/>
                <a:gd name="T35" fmla="*/ 48 h 195"/>
                <a:gd name="T36" fmla="*/ 2 w 77"/>
                <a:gd name="T37" fmla="*/ 48 h 195"/>
                <a:gd name="T38" fmla="*/ 2 w 77"/>
                <a:gd name="T39" fmla="*/ 48 h 195"/>
                <a:gd name="T40" fmla="*/ 2 w 77"/>
                <a:gd name="T41" fmla="*/ 48 h 195"/>
                <a:gd name="T42" fmla="*/ 0 w 77"/>
                <a:gd name="T43" fmla="*/ 59 h 195"/>
                <a:gd name="T44" fmla="*/ 0 w 77"/>
                <a:gd name="T45" fmla="*/ 68 h 195"/>
                <a:gd name="T46" fmla="*/ 2 w 77"/>
                <a:gd name="T47" fmla="*/ 73 h 195"/>
                <a:gd name="T48" fmla="*/ 2 w 77"/>
                <a:gd name="T49" fmla="*/ 79 h 195"/>
                <a:gd name="T50" fmla="*/ 6 w 77"/>
                <a:gd name="T51" fmla="*/ 83 h 195"/>
                <a:gd name="T52" fmla="*/ 8 w 77"/>
                <a:gd name="T53" fmla="*/ 87 h 195"/>
                <a:gd name="T54" fmla="*/ 12 w 77"/>
                <a:gd name="T55" fmla="*/ 90 h 195"/>
                <a:gd name="T56" fmla="*/ 16 w 77"/>
                <a:gd name="T57" fmla="*/ 93 h 195"/>
                <a:gd name="T58" fmla="*/ 16 w 77"/>
                <a:gd name="T59" fmla="*/ 93 h 195"/>
                <a:gd name="T60" fmla="*/ 29 w 77"/>
                <a:gd name="T61" fmla="*/ 95 h 195"/>
                <a:gd name="T62" fmla="*/ 41 w 77"/>
                <a:gd name="T63" fmla="*/ 93 h 195"/>
                <a:gd name="T64" fmla="*/ 55 w 77"/>
                <a:gd name="T65" fmla="*/ 90 h 195"/>
                <a:gd name="T66" fmla="*/ 64 w 77"/>
                <a:gd name="T67" fmla="*/ 86 h 195"/>
                <a:gd name="T68" fmla="*/ 69 w 77"/>
                <a:gd name="T69" fmla="*/ 80 h 195"/>
                <a:gd name="T70" fmla="*/ 69 w 77"/>
                <a:gd name="T71" fmla="*/ 80 h 195"/>
                <a:gd name="T72" fmla="*/ 71 w 77"/>
                <a:gd name="T73" fmla="*/ 75 h 195"/>
                <a:gd name="T74" fmla="*/ 71 w 77"/>
                <a:gd name="T75" fmla="*/ 71 h 195"/>
                <a:gd name="T76" fmla="*/ 71 w 77"/>
                <a:gd name="T77" fmla="*/ 59 h 195"/>
                <a:gd name="T78" fmla="*/ 73 w 77"/>
                <a:gd name="T79" fmla="*/ 48 h 195"/>
                <a:gd name="T80" fmla="*/ 73 w 77"/>
                <a:gd name="T81" fmla="*/ 48 h 195"/>
                <a:gd name="T82" fmla="*/ 76 w 77"/>
                <a:gd name="T83" fmla="*/ 48 h 195"/>
                <a:gd name="T84" fmla="*/ 76 w 77"/>
                <a:gd name="T85" fmla="*/ 48 h 195"/>
                <a:gd name="T86" fmla="*/ 76 w 77"/>
                <a:gd name="T87" fmla="*/ 48 h 195"/>
                <a:gd name="T88" fmla="*/ 73 w 77"/>
                <a:gd name="T89" fmla="*/ 48 h 195"/>
                <a:gd name="T90" fmla="*/ 73 w 77"/>
                <a:gd name="T91" fmla="*/ 48 h 195"/>
                <a:gd name="T92" fmla="*/ 73 w 77"/>
                <a:gd name="T93" fmla="*/ 48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7" h="195">
                  <a:moveTo>
                    <a:pt x="73" y="60"/>
                  </a:moveTo>
                  <a:lnTo>
                    <a:pt x="71" y="48"/>
                  </a:lnTo>
                  <a:lnTo>
                    <a:pt x="67" y="30"/>
                  </a:lnTo>
                  <a:lnTo>
                    <a:pt x="62" y="16"/>
                  </a:lnTo>
                  <a:lnTo>
                    <a:pt x="57" y="5"/>
                  </a:lnTo>
                  <a:lnTo>
                    <a:pt x="46" y="0"/>
                  </a:lnTo>
                  <a:lnTo>
                    <a:pt x="36" y="3"/>
                  </a:lnTo>
                  <a:lnTo>
                    <a:pt x="27" y="9"/>
                  </a:lnTo>
                  <a:lnTo>
                    <a:pt x="18" y="23"/>
                  </a:lnTo>
                  <a:lnTo>
                    <a:pt x="14" y="37"/>
                  </a:lnTo>
                  <a:lnTo>
                    <a:pt x="14" y="51"/>
                  </a:lnTo>
                  <a:lnTo>
                    <a:pt x="12" y="67"/>
                  </a:lnTo>
                  <a:lnTo>
                    <a:pt x="11" y="79"/>
                  </a:lnTo>
                  <a:lnTo>
                    <a:pt x="8" y="92"/>
                  </a:lnTo>
                  <a:lnTo>
                    <a:pt x="6" y="102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3"/>
                  </a:lnTo>
                  <a:lnTo>
                    <a:pt x="0" y="134"/>
                  </a:lnTo>
                  <a:lnTo>
                    <a:pt x="0" y="143"/>
                  </a:lnTo>
                  <a:lnTo>
                    <a:pt x="2" y="151"/>
                  </a:lnTo>
                  <a:lnTo>
                    <a:pt x="2" y="162"/>
                  </a:lnTo>
                  <a:lnTo>
                    <a:pt x="6" y="170"/>
                  </a:lnTo>
                  <a:lnTo>
                    <a:pt x="8" y="178"/>
                  </a:lnTo>
                  <a:lnTo>
                    <a:pt x="12" y="185"/>
                  </a:lnTo>
                  <a:lnTo>
                    <a:pt x="16" y="191"/>
                  </a:lnTo>
                  <a:lnTo>
                    <a:pt x="29" y="194"/>
                  </a:lnTo>
                  <a:lnTo>
                    <a:pt x="41" y="191"/>
                  </a:lnTo>
                  <a:lnTo>
                    <a:pt x="55" y="185"/>
                  </a:lnTo>
                  <a:lnTo>
                    <a:pt x="64" y="176"/>
                  </a:lnTo>
                  <a:lnTo>
                    <a:pt x="69" y="164"/>
                  </a:lnTo>
                  <a:lnTo>
                    <a:pt x="71" y="155"/>
                  </a:lnTo>
                  <a:lnTo>
                    <a:pt x="71" y="146"/>
                  </a:lnTo>
                  <a:lnTo>
                    <a:pt x="71" y="134"/>
                  </a:lnTo>
                  <a:lnTo>
                    <a:pt x="73" y="122"/>
                  </a:lnTo>
                  <a:lnTo>
                    <a:pt x="73" y="109"/>
                  </a:lnTo>
                  <a:lnTo>
                    <a:pt x="76" y="97"/>
                  </a:lnTo>
                  <a:lnTo>
                    <a:pt x="76" y="85"/>
                  </a:lnTo>
                  <a:lnTo>
                    <a:pt x="76" y="74"/>
                  </a:lnTo>
                  <a:lnTo>
                    <a:pt x="73" y="67"/>
                  </a:lnTo>
                  <a:lnTo>
                    <a:pt x="73" y="60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0" name="Freeform 287"/>
            <p:cNvSpPr>
              <a:spLocks/>
            </p:cNvSpPr>
            <p:nvPr/>
          </p:nvSpPr>
          <p:spPr bwMode="auto">
            <a:xfrm>
              <a:off x="2824" y="2887"/>
              <a:ext cx="77" cy="193"/>
            </a:xfrm>
            <a:custGeom>
              <a:avLst/>
              <a:gdLst>
                <a:gd name="T0" fmla="*/ 73 w 77"/>
                <a:gd name="T1" fmla="*/ 48 h 195"/>
                <a:gd name="T2" fmla="*/ 71 w 77"/>
                <a:gd name="T3" fmla="*/ 48 h 195"/>
                <a:gd name="T4" fmla="*/ 67 w 77"/>
                <a:gd name="T5" fmla="*/ 31 h 195"/>
                <a:gd name="T6" fmla="*/ 62 w 77"/>
                <a:gd name="T7" fmla="*/ 14 h 195"/>
                <a:gd name="T8" fmla="*/ 57 w 77"/>
                <a:gd name="T9" fmla="*/ 4 h 195"/>
                <a:gd name="T10" fmla="*/ 46 w 77"/>
                <a:gd name="T11" fmla="*/ 0 h 195"/>
                <a:gd name="T12" fmla="*/ 46 w 77"/>
                <a:gd name="T13" fmla="*/ 0 h 195"/>
                <a:gd name="T14" fmla="*/ 36 w 77"/>
                <a:gd name="T15" fmla="*/ 2 h 195"/>
                <a:gd name="T16" fmla="*/ 27 w 77"/>
                <a:gd name="T17" fmla="*/ 9 h 195"/>
                <a:gd name="T18" fmla="*/ 18 w 77"/>
                <a:gd name="T19" fmla="*/ 23 h 195"/>
                <a:gd name="T20" fmla="*/ 14 w 77"/>
                <a:gd name="T21" fmla="*/ 35 h 195"/>
                <a:gd name="T22" fmla="*/ 14 w 77"/>
                <a:gd name="T23" fmla="*/ 48 h 195"/>
                <a:gd name="T24" fmla="*/ 14 w 77"/>
                <a:gd name="T25" fmla="*/ 48 h 195"/>
                <a:gd name="T26" fmla="*/ 12 w 77"/>
                <a:gd name="T27" fmla="*/ 48 h 195"/>
                <a:gd name="T28" fmla="*/ 11 w 77"/>
                <a:gd name="T29" fmla="*/ 48 h 195"/>
                <a:gd name="T30" fmla="*/ 8 w 77"/>
                <a:gd name="T31" fmla="*/ 48 h 195"/>
                <a:gd name="T32" fmla="*/ 6 w 77"/>
                <a:gd name="T33" fmla="*/ 48 h 195"/>
                <a:gd name="T34" fmla="*/ 2 w 77"/>
                <a:gd name="T35" fmla="*/ 48 h 195"/>
                <a:gd name="T36" fmla="*/ 2 w 77"/>
                <a:gd name="T37" fmla="*/ 48 h 195"/>
                <a:gd name="T38" fmla="*/ 2 w 77"/>
                <a:gd name="T39" fmla="*/ 48 h 195"/>
                <a:gd name="T40" fmla="*/ 2 w 77"/>
                <a:gd name="T41" fmla="*/ 49 h 195"/>
                <a:gd name="T42" fmla="*/ 0 w 77"/>
                <a:gd name="T43" fmla="*/ 57 h 195"/>
                <a:gd name="T44" fmla="*/ 0 w 77"/>
                <a:gd name="T45" fmla="*/ 68 h 195"/>
                <a:gd name="T46" fmla="*/ 2 w 77"/>
                <a:gd name="T47" fmla="*/ 74 h 195"/>
                <a:gd name="T48" fmla="*/ 2 w 77"/>
                <a:gd name="T49" fmla="*/ 79 h 195"/>
                <a:gd name="T50" fmla="*/ 6 w 77"/>
                <a:gd name="T51" fmla="*/ 83 h 195"/>
                <a:gd name="T52" fmla="*/ 8 w 77"/>
                <a:gd name="T53" fmla="*/ 87 h 195"/>
                <a:gd name="T54" fmla="*/ 12 w 77"/>
                <a:gd name="T55" fmla="*/ 90 h 195"/>
                <a:gd name="T56" fmla="*/ 16 w 77"/>
                <a:gd name="T57" fmla="*/ 92 h 195"/>
                <a:gd name="T58" fmla="*/ 16 w 77"/>
                <a:gd name="T59" fmla="*/ 92 h 195"/>
                <a:gd name="T60" fmla="*/ 29 w 77"/>
                <a:gd name="T61" fmla="*/ 95 h 195"/>
                <a:gd name="T62" fmla="*/ 41 w 77"/>
                <a:gd name="T63" fmla="*/ 93 h 195"/>
                <a:gd name="T64" fmla="*/ 55 w 77"/>
                <a:gd name="T65" fmla="*/ 90 h 195"/>
                <a:gd name="T66" fmla="*/ 64 w 77"/>
                <a:gd name="T67" fmla="*/ 86 h 195"/>
                <a:gd name="T68" fmla="*/ 69 w 77"/>
                <a:gd name="T69" fmla="*/ 80 h 195"/>
                <a:gd name="T70" fmla="*/ 69 w 77"/>
                <a:gd name="T71" fmla="*/ 80 h 195"/>
                <a:gd name="T72" fmla="*/ 71 w 77"/>
                <a:gd name="T73" fmla="*/ 75 h 195"/>
                <a:gd name="T74" fmla="*/ 71 w 77"/>
                <a:gd name="T75" fmla="*/ 70 h 195"/>
                <a:gd name="T76" fmla="*/ 71 w 77"/>
                <a:gd name="T77" fmla="*/ 59 h 195"/>
                <a:gd name="T78" fmla="*/ 73 w 77"/>
                <a:gd name="T79" fmla="*/ 48 h 195"/>
                <a:gd name="T80" fmla="*/ 73 w 77"/>
                <a:gd name="T81" fmla="*/ 48 h 195"/>
                <a:gd name="T82" fmla="*/ 76 w 77"/>
                <a:gd name="T83" fmla="*/ 48 h 195"/>
                <a:gd name="T84" fmla="*/ 76 w 77"/>
                <a:gd name="T85" fmla="*/ 48 h 195"/>
                <a:gd name="T86" fmla="*/ 76 w 77"/>
                <a:gd name="T87" fmla="*/ 48 h 195"/>
                <a:gd name="T88" fmla="*/ 73 w 77"/>
                <a:gd name="T89" fmla="*/ 48 h 195"/>
                <a:gd name="T90" fmla="*/ 73 w 77"/>
                <a:gd name="T91" fmla="*/ 48 h 195"/>
                <a:gd name="T92" fmla="*/ 73 w 77"/>
                <a:gd name="T93" fmla="*/ 48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7" h="195">
                  <a:moveTo>
                    <a:pt x="73" y="60"/>
                  </a:moveTo>
                  <a:lnTo>
                    <a:pt x="71" y="48"/>
                  </a:lnTo>
                  <a:lnTo>
                    <a:pt x="67" y="31"/>
                  </a:lnTo>
                  <a:lnTo>
                    <a:pt x="62" y="14"/>
                  </a:lnTo>
                  <a:lnTo>
                    <a:pt x="57" y="4"/>
                  </a:lnTo>
                  <a:lnTo>
                    <a:pt x="46" y="0"/>
                  </a:lnTo>
                  <a:lnTo>
                    <a:pt x="36" y="2"/>
                  </a:lnTo>
                  <a:lnTo>
                    <a:pt x="27" y="9"/>
                  </a:lnTo>
                  <a:lnTo>
                    <a:pt x="18" y="23"/>
                  </a:lnTo>
                  <a:lnTo>
                    <a:pt x="14" y="35"/>
                  </a:lnTo>
                  <a:lnTo>
                    <a:pt x="14" y="52"/>
                  </a:lnTo>
                  <a:lnTo>
                    <a:pt x="12" y="65"/>
                  </a:lnTo>
                  <a:lnTo>
                    <a:pt x="11" y="80"/>
                  </a:lnTo>
                  <a:lnTo>
                    <a:pt x="8" y="90"/>
                  </a:lnTo>
                  <a:lnTo>
                    <a:pt x="6" y="101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4"/>
                  </a:lnTo>
                  <a:lnTo>
                    <a:pt x="0" y="132"/>
                  </a:lnTo>
                  <a:lnTo>
                    <a:pt x="0" y="143"/>
                  </a:lnTo>
                  <a:lnTo>
                    <a:pt x="2" y="152"/>
                  </a:lnTo>
                  <a:lnTo>
                    <a:pt x="2" y="162"/>
                  </a:lnTo>
                  <a:lnTo>
                    <a:pt x="6" y="170"/>
                  </a:lnTo>
                  <a:lnTo>
                    <a:pt x="8" y="179"/>
                  </a:lnTo>
                  <a:lnTo>
                    <a:pt x="12" y="185"/>
                  </a:lnTo>
                  <a:lnTo>
                    <a:pt x="16" y="189"/>
                  </a:lnTo>
                  <a:lnTo>
                    <a:pt x="29" y="194"/>
                  </a:lnTo>
                  <a:lnTo>
                    <a:pt x="41" y="191"/>
                  </a:lnTo>
                  <a:lnTo>
                    <a:pt x="55" y="185"/>
                  </a:lnTo>
                  <a:lnTo>
                    <a:pt x="64" y="177"/>
                  </a:lnTo>
                  <a:lnTo>
                    <a:pt x="69" y="164"/>
                  </a:lnTo>
                  <a:lnTo>
                    <a:pt x="71" y="155"/>
                  </a:lnTo>
                  <a:lnTo>
                    <a:pt x="71" y="145"/>
                  </a:lnTo>
                  <a:lnTo>
                    <a:pt x="71" y="134"/>
                  </a:lnTo>
                  <a:lnTo>
                    <a:pt x="73" y="122"/>
                  </a:lnTo>
                  <a:lnTo>
                    <a:pt x="73" y="109"/>
                  </a:lnTo>
                  <a:lnTo>
                    <a:pt x="76" y="97"/>
                  </a:lnTo>
                  <a:lnTo>
                    <a:pt x="76" y="85"/>
                  </a:lnTo>
                  <a:lnTo>
                    <a:pt x="76" y="76"/>
                  </a:lnTo>
                  <a:lnTo>
                    <a:pt x="73" y="67"/>
                  </a:lnTo>
                  <a:lnTo>
                    <a:pt x="73" y="6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" name="Freeform 288"/>
            <p:cNvSpPr>
              <a:spLocks/>
            </p:cNvSpPr>
            <p:nvPr/>
          </p:nvSpPr>
          <p:spPr bwMode="auto">
            <a:xfrm>
              <a:off x="2824" y="2887"/>
              <a:ext cx="77" cy="193"/>
            </a:xfrm>
            <a:custGeom>
              <a:avLst/>
              <a:gdLst>
                <a:gd name="T0" fmla="*/ 73 w 77"/>
                <a:gd name="T1" fmla="*/ 48 h 195"/>
                <a:gd name="T2" fmla="*/ 71 w 77"/>
                <a:gd name="T3" fmla="*/ 48 h 195"/>
                <a:gd name="T4" fmla="*/ 67 w 77"/>
                <a:gd name="T5" fmla="*/ 31 h 195"/>
                <a:gd name="T6" fmla="*/ 62 w 77"/>
                <a:gd name="T7" fmla="*/ 14 h 195"/>
                <a:gd name="T8" fmla="*/ 57 w 77"/>
                <a:gd name="T9" fmla="*/ 4 h 195"/>
                <a:gd name="T10" fmla="*/ 46 w 77"/>
                <a:gd name="T11" fmla="*/ 0 h 195"/>
                <a:gd name="T12" fmla="*/ 46 w 77"/>
                <a:gd name="T13" fmla="*/ 0 h 195"/>
                <a:gd name="T14" fmla="*/ 36 w 77"/>
                <a:gd name="T15" fmla="*/ 2 h 195"/>
                <a:gd name="T16" fmla="*/ 27 w 77"/>
                <a:gd name="T17" fmla="*/ 9 h 195"/>
                <a:gd name="T18" fmla="*/ 18 w 77"/>
                <a:gd name="T19" fmla="*/ 23 h 195"/>
                <a:gd name="T20" fmla="*/ 14 w 77"/>
                <a:gd name="T21" fmla="*/ 35 h 195"/>
                <a:gd name="T22" fmla="*/ 14 w 77"/>
                <a:gd name="T23" fmla="*/ 48 h 195"/>
                <a:gd name="T24" fmla="*/ 14 w 77"/>
                <a:gd name="T25" fmla="*/ 48 h 195"/>
                <a:gd name="T26" fmla="*/ 12 w 77"/>
                <a:gd name="T27" fmla="*/ 48 h 195"/>
                <a:gd name="T28" fmla="*/ 11 w 77"/>
                <a:gd name="T29" fmla="*/ 48 h 195"/>
                <a:gd name="T30" fmla="*/ 8 w 77"/>
                <a:gd name="T31" fmla="*/ 48 h 195"/>
                <a:gd name="T32" fmla="*/ 6 w 77"/>
                <a:gd name="T33" fmla="*/ 48 h 195"/>
                <a:gd name="T34" fmla="*/ 2 w 77"/>
                <a:gd name="T35" fmla="*/ 48 h 195"/>
                <a:gd name="T36" fmla="*/ 2 w 77"/>
                <a:gd name="T37" fmla="*/ 48 h 195"/>
                <a:gd name="T38" fmla="*/ 2 w 77"/>
                <a:gd name="T39" fmla="*/ 48 h 195"/>
                <a:gd name="T40" fmla="*/ 2 w 77"/>
                <a:gd name="T41" fmla="*/ 49 h 195"/>
                <a:gd name="T42" fmla="*/ 0 w 77"/>
                <a:gd name="T43" fmla="*/ 57 h 195"/>
                <a:gd name="T44" fmla="*/ 0 w 77"/>
                <a:gd name="T45" fmla="*/ 68 h 195"/>
                <a:gd name="T46" fmla="*/ 2 w 77"/>
                <a:gd name="T47" fmla="*/ 74 h 195"/>
                <a:gd name="T48" fmla="*/ 2 w 77"/>
                <a:gd name="T49" fmla="*/ 79 h 195"/>
                <a:gd name="T50" fmla="*/ 6 w 77"/>
                <a:gd name="T51" fmla="*/ 83 h 195"/>
                <a:gd name="T52" fmla="*/ 8 w 77"/>
                <a:gd name="T53" fmla="*/ 87 h 195"/>
                <a:gd name="T54" fmla="*/ 12 w 77"/>
                <a:gd name="T55" fmla="*/ 90 h 195"/>
                <a:gd name="T56" fmla="*/ 16 w 77"/>
                <a:gd name="T57" fmla="*/ 92 h 195"/>
                <a:gd name="T58" fmla="*/ 16 w 77"/>
                <a:gd name="T59" fmla="*/ 92 h 195"/>
                <a:gd name="T60" fmla="*/ 29 w 77"/>
                <a:gd name="T61" fmla="*/ 95 h 195"/>
                <a:gd name="T62" fmla="*/ 41 w 77"/>
                <a:gd name="T63" fmla="*/ 93 h 195"/>
                <a:gd name="T64" fmla="*/ 55 w 77"/>
                <a:gd name="T65" fmla="*/ 90 h 195"/>
                <a:gd name="T66" fmla="*/ 64 w 77"/>
                <a:gd name="T67" fmla="*/ 86 h 195"/>
                <a:gd name="T68" fmla="*/ 69 w 77"/>
                <a:gd name="T69" fmla="*/ 80 h 195"/>
                <a:gd name="T70" fmla="*/ 69 w 77"/>
                <a:gd name="T71" fmla="*/ 80 h 195"/>
                <a:gd name="T72" fmla="*/ 71 w 77"/>
                <a:gd name="T73" fmla="*/ 75 h 195"/>
                <a:gd name="T74" fmla="*/ 71 w 77"/>
                <a:gd name="T75" fmla="*/ 70 h 195"/>
                <a:gd name="T76" fmla="*/ 71 w 77"/>
                <a:gd name="T77" fmla="*/ 59 h 195"/>
                <a:gd name="T78" fmla="*/ 73 w 77"/>
                <a:gd name="T79" fmla="*/ 48 h 195"/>
                <a:gd name="T80" fmla="*/ 73 w 77"/>
                <a:gd name="T81" fmla="*/ 48 h 195"/>
                <a:gd name="T82" fmla="*/ 76 w 77"/>
                <a:gd name="T83" fmla="*/ 48 h 195"/>
                <a:gd name="T84" fmla="*/ 76 w 77"/>
                <a:gd name="T85" fmla="*/ 48 h 195"/>
                <a:gd name="T86" fmla="*/ 76 w 77"/>
                <a:gd name="T87" fmla="*/ 48 h 195"/>
                <a:gd name="T88" fmla="*/ 73 w 77"/>
                <a:gd name="T89" fmla="*/ 48 h 195"/>
                <a:gd name="T90" fmla="*/ 73 w 77"/>
                <a:gd name="T91" fmla="*/ 48 h 195"/>
                <a:gd name="T92" fmla="*/ 73 w 77"/>
                <a:gd name="T93" fmla="*/ 48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7" h="195">
                  <a:moveTo>
                    <a:pt x="73" y="60"/>
                  </a:moveTo>
                  <a:lnTo>
                    <a:pt x="71" y="48"/>
                  </a:lnTo>
                  <a:lnTo>
                    <a:pt x="67" y="31"/>
                  </a:lnTo>
                  <a:lnTo>
                    <a:pt x="62" y="14"/>
                  </a:lnTo>
                  <a:lnTo>
                    <a:pt x="57" y="4"/>
                  </a:lnTo>
                  <a:lnTo>
                    <a:pt x="46" y="0"/>
                  </a:lnTo>
                  <a:lnTo>
                    <a:pt x="36" y="2"/>
                  </a:lnTo>
                  <a:lnTo>
                    <a:pt x="27" y="9"/>
                  </a:lnTo>
                  <a:lnTo>
                    <a:pt x="18" y="23"/>
                  </a:lnTo>
                  <a:lnTo>
                    <a:pt x="14" y="35"/>
                  </a:lnTo>
                  <a:lnTo>
                    <a:pt x="14" y="52"/>
                  </a:lnTo>
                  <a:lnTo>
                    <a:pt x="12" y="65"/>
                  </a:lnTo>
                  <a:lnTo>
                    <a:pt x="11" y="80"/>
                  </a:lnTo>
                  <a:lnTo>
                    <a:pt x="8" y="90"/>
                  </a:lnTo>
                  <a:lnTo>
                    <a:pt x="6" y="101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4"/>
                  </a:lnTo>
                  <a:lnTo>
                    <a:pt x="0" y="132"/>
                  </a:lnTo>
                  <a:lnTo>
                    <a:pt x="0" y="143"/>
                  </a:lnTo>
                  <a:lnTo>
                    <a:pt x="2" y="152"/>
                  </a:lnTo>
                  <a:lnTo>
                    <a:pt x="2" y="162"/>
                  </a:lnTo>
                  <a:lnTo>
                    <a:pt x="6" y="170"/>
                  </a:lnTo>
                  <a:lnTo>
                    <a:pt x="8" y="179"/>
                  </a:lnTo>
                  <a:lnTo>
                    <a:pt x="12" y="185"/>
                  </a:lnTo>
                  <a:lnTo>
                    <a:pt x="16" y="189"/>
                  </a:lnTo>
                  <a:lnTo>
                    <a:pt x="29" y="194"/>
                  </a:lnTo>
                  <a:lnTo>
                    <a:pt x="41" y="191"/>
                  </a:lnTo>
                  <a:lnTo>
                    <a:pt x="55" y="185"/>
                  </a:lnTo>
                  <a:lnTo>
                    <a:pt x="64" y="177"/>
                  </a:lnTo>
                  <a:lnTo>
                    <a:pt x="69" y="164"/>
                  </a:lnTo>
                  <a:lnTo>
                    <a:pt x="71" y="155"/>
                  </a:lnTo>
                  <a:lnTo>
                    <a:pt x="71" y="145"/>
                  </a:lnTo>
                  <a:lnTo>
                    <a:pt x="71" y="134"/>
                  </a:lnTo>
                  <a:lnTo>
                    <a:pt x="73" y="122"/>
                  </a:lnTo>
                  <a:lnTo>
                    <a:pt x="73" y="109"/>
                  </a:lnTo>
                  <a:lnTo>
                    <a:pt x="76" y="97"/>
                  </a:lnTo>
                  <a:lnTo>
                    <a:pt x="76" y="85"/>
                  </a:lnTo>
                  <a:lnTo>
                    <a:pt x="76" y="76"/>
                  </a:lnTo>
                  <a:lnTo>
                    <a:pt x="73" y="67"/>
                  </a:lnTo>
                  <a:lnTo>
                    <a:pt x="73" y="6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" name="Freeform 289"/>
            <p:cNvSpPr>
              <a:spLocks/>
            </p:cNvSpPr>
            <p:nvPr/>
          </p:nvSpPr>
          <p:spPr bwMode="auto">
            <a:xfrm>
              <a:off x="2728" y="2918"/>
              <a:ext cx="101" cy="110"/>
            </a:xfrm>
            <a:custGeom>
              <a:avLst/>
              <a:gdLst>
                <a:gd name="T0" fmla="*/ 198 w 100"/>
                <a:gd name="T1" fmla="*/ 56 h 110"/>
                <a:gd name="T2" fmla="*/ 180 w 100"/>
                <a:gd name="T3" fmla="*/ 50 h 110"/>
                <a:gd name="T4" fmla="*/ 156 w 100"/>
                <a:gd name="T5" fmla="*/ 37 h 110"/>
                <a:gd name="T6" fmla="*/ 139 w 100"/>
                <a:gd name="T7" fmla="*/ 27 h 110"/>
                <a:gd name="T8" fmla="*/ 127 w 100"/>
                <a:gd name="T9" fmla="*/ 16 h 110"/>
                <a:gd name="T10" fmla="*/ 44 w 100"/>
                <a:gd name="T11" fmla="*/ 5 h 110"/>
                <a:gd name="T12" fmla="*/ 44 w 100"/>
                <a:gd name="T13" fmla="*/ 5 h 110"/>
                <a:gd name="T14" fmla="*/ 33 w 100"/>
                <a:gd name="T15" fmla="*/ 0 h 110"/>
                <a:gd name="T16" fmla="*/ 23 w 100"/>
                <a:gd name="T17" fmla="*/ 0 h 110"/>
                <a:gd name="T18" fmla="*/ 9 w 100"/>
                <a:gd name="T19" fmla="*/ 4 h 110"/>
                <a:gd name="T20" fmla="*/ 4 w 100"/>
                <a:gd name="T21" fmla="*/ 12 h 110"/>
                <a:gd name="T22" fmla="*/ 2 w 100"/>
                <a:gd name="T23" fmla="*/ 25 h 110"/>
                <a:gd name="T24" fmla="*/ 2 w 100"/>
                <a:gd name="T25" fmla="*/ 25 h 110"/>
                <a:gd name="T26" fmla="*/ 4 w 100"/>
                <a:gd name="T27" fmla="*/ 35 h 110"/>
                <a:gd name="T28" fmla="*/ 6 w 100"/>
                <a:gd name="T29" fmla="*/ 46 h 110"/>
                <a:gd name="T30" fmla="*/ 6 w 100"/>
                <a:gd name="T31" fmla="*/ 55 h 110"/>
                <a:gd name="T32" fmla="*/ 6 w 100"/>
                <a:gd name="T33" fmla="*/ 62 h 110"/>
                <a:gd name="T34" fmla="*/ 2 w 100"/>
                <a:gd name="T35" fmla="*/ 69 h 110"/>
                <a:gd name="T36" fmla="*/ 2 w 100"/>
                <a:gd name="T37" fmla="*/ 69 h 110"/>
                <a:gd name="T38" fmla="*/ 0 w 100"/>
                <a:gd name="T39" fmla="*/ 78 h 110"/>
                <a:gd name="T40" fmla="*/ 0 w 100"/>
                <a:gd name="T41" fmla="*/ 85 h 110"/>
                <a:gd name="T42" fmla="*/ 4 w 100"/>
                <a:gd name="T43" fmla="*/ 96 h 110"/>
                <a:gd name="T44" fmla="*/ 9 w 100"/>
                <a:gd name="T45" fmla="*/ 104 h 110"/>
                <a:gd name="T46" fmla="*/ 18 w 100"/>
                <a:gd name="T47" fmla="*/ 109 h 110"/>
                <a:gd name="T48" fmla="*/ 18 w 100"/>
                <a:gd name="T49" fmla="*/ 109 h 110"/>
                <a:gd name="T50" fmla="*/ 27 w 100"/>
                <a:gd name="T51" fmla="*/ 109 h 110"/>
                <a:gd name="T52" fmla="*/ 39 w 100"/>
                <a:gd name="T53" fmla="*/ 106 h 110"/>
                <a:gd name="T54" fmla="*/ 125 w 100"/>
                <a:gd name="T55" fmla="*/ 101 h 110"/>
                <a:gd name="T56" fmla="*/ 133 w 100"/>
                <a:gd name="T57" fmla="*/ 94 h 110"/>
                <a:gd name="T58" fmla="*/ 139 w 100"/>
                <a:gd name="T59" fmla="*/ 88 h 110"/>
                <a:gd name="T60" fmla="*/ 139 w 100"/>
                <a:gd name="T61" fmla="*/ 88 h 110"/>
                <a:gd name="T62" fmla="*/ 146 w 100"/>
                <a:gd name="T63" fmla="*/ 79 h 110"/>
                <a:gd name="T64" fmla="*/ 164 w 100"/>
                <a:gd name="T65" fmla="*/ 73 h 110"/>
                <a:gd name="T66" fmla="*/ 180 w 100"/>
                <a:gd name="T67" fmla="*/ 64 h 110"/>
                <a:gd name="T68" fmla="*/ 192 w 100"/>
                <a:gd name="T69" fmla="*/ 58 h 110"/>
                <a:gd name="T70" fmla="*/ 198 w 100"/>
                <a:gd name="T71" fmla="*/ 56 h 110"/>
                <a:gd name="T72" fmla="*/ 198 w 100"/>
                <a:gd name="T73" fmla="*/ 56 h 1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0" h="110">
                  <a:moveTo>
                    <a:pt x="99" y="56"/>
                  </a:moveTo>
                  <a:lnTo>
                    <a:pt x="90" y="50"/>
                  </a:lnTo>
                  <a:lnTo>
                    <a:pt x="78" y="37"/>
                  </a:lnTo>
                  <a:lnTo>
                    <a:pt x="64" y="27"/>
                  </a:lnTo>
                  <a:lnTo>
                    <a:pt x="52" y="16"/>
                  </a:lnTo>
                  <a:lnTo>
                    <a:pt x="44" y="5"/>
                  </a:lnTo>
                  <a:lnTo>
                    <a:pt x="33" y="0"/>
                  </a:lnTo>
                  <a:lnTo>
                    <a:pt x="23" y="0"/>
                  </a:lnTo>
                  <a:lnTo>
                    <a:pt x="9" y="4"/>
                  </a:lnTo>
                  <a:lnTo>
                    <a:pt x="4" y="12"/>
                  </a:lnTo>
                  <a:lnTo>
                    <a:pt x="2" y="25"/>
                  </a:lnTo>
                  <a:lnTo>
                    <a:pt x="4" y="35"/>
                  </a:lnTo>
                  <a:lnTo>
                    <a:pt x="6" y="46"/>
                  </a:lnTo>
                  <a:lnTo>
                    <a:pt x="6" y="55"/>
                  </a:lnTo>
                  <a:lnTo>
                    <a:pt x="6" y="62"/>
                  </a:lnTo>
                  <a:lnTo>
                    <a:pt x="2" y="69"/>
                  </a:lnTo>
                  <a:lnTo>
                    <a:pt x="0" y="78"/>
                  </a:lnTo>
                  <a:lnTo>
                    <a:pt x="0" y="85"/>
                  </a:lnTo>
                  <a:lnTo>
                    <a:pt x="4" y="96"/>
                  </a:lnTo>
                  <a:lnTo>
                    <a:pt x="9" y="104"/>
                  </a:lnTo>
                  <a:lnTo>
                    <a:pt x="18" y="109"/>
                  </a:lnTo>
                  <a:lnTo>
                    <a:pt x="27" y="109"/>
                  </a:lnTo>
                  <a:lnTo>
                    <a:pt x="39" y="106"/>
                  </a:lnTo>
                  <a:lnTo>
                    <a:pt x="50" y="101"/>
                  </a:lnTo>
                  <a:lnTo>
                    <a:pt x="58" y="94"/>
                  </a:lnTo>
                  <a:lnTo>
                    <a:pt x="64" y="88"/>
                  </a:lnTo>
                  <a:lnTo>
                    <a:pt x="71" y="79"/>
                  </a:lnTo>
                  <a:lnTo>
                    <a:pt x="82" y="73"/>
                  </a:lnTo>
                  <a:lnTo>
                    <a:pt x="90" y="64"/>
                  </a:lnTo>
                  <a:lnTo>
                    <a:pt x="96" y="58"/>
                  </a:lnTo>
                  <a:lnTo>
                    <a:pt x="99" y="5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3" name="Freeform 290"/>
            <p:cNvSpPr>
              <a:spLocks/>
            </p:cNvSpPr>
            <p:nvPr/>
          </p:nvSpPr>
          <p:spPr bwMode="auto">
            <a:xfrm>
              <a:off x="2728" y="2918"/>
              <a:ext cx="101" cy="110"/>
            </a:xfrm>
            <a:custGeom>
              <a:avLst/>
              <a:gdLst>
                <a:gd name="T0" fmla="*/ 198 w 100"/>
                <a:gd name="T1" fmla="*/ 56 h 110"/>
                <a:gd name="T2" fmla="*/ 180 w 100"/>
                <a:gd name="T3" fmla="*/ 50 h 110"/>
                <a:gd name="T4" fmla="*/ 156 w 100"/>
                <a:gd name="T5" fmla="*/ 37 h 110"/>
                <a:gd name="T6" fmla="*/ 139 w 100"/>
                <a:gd name="T7" fmla="*/ 27 h 110"/>
                <a:gd name="T8" fmla="*/ 127 w 100"/>
                <a:gd name="T9" fmla="*/ 16 h 110"/>
                <a:gd name="T10" fmla="*/ 44 w 100"/>
                <a:gd name="T11" fmla="*/ 5 h 110"/>
                <a:gd name="T12" fmla="*/ 44 w 100"/>
                <a:gd name="T13" fmla="*/ 5 h 110"/>
                <a:gd name="T14" fmla="*/ 33 w 100"/>
                <a:gd name="T15" fmla="*/ 0 h 110"/>
                <a:gd name="T16" fmla="*/ 23 w 100"/>
                <a:gd name="T17" fmla="*/ 0 h 110"/>
                <a:gd name="T18" fmla="*/ 9 w 100"/>
                <a:gd name="T19" fmla="*/ 4 h 110"/>
                <a:gd name="T20" fmla="*/ 4 w 100"/>
                <a:gd name="T21" fmla="*/ 12 h 110"/>
                <a:gd name="T22" fmla="*/ 2 w 100"/>
                <a:gd name="T23" fmla="*/ 25 h 110"/>
                <a:gd name="T24" fmla="*/ 2 w 100"/>
                <a:gd name="T25" fmla="*/ 25 h 110"/>
                <a:gd name="T26" fmla="*/ 4 w 100"/>
                <a:gd name="T27" fmla="*/ 35 h 110"/>
                <a:gd name="T28" fmla="*/ 6 w 100"/>
                <a:gd name="T29" fmla="*/ 46 h 110"/>
                <a:gd name="T30" fmla="*/ 6 w 100"/>
                <a:gd name="T31" fmla="*/ 55 h 110"/>
                <a:gd name="T32" fmla="*/ 6 w 100"/>
                <a:gd name="T33" fmla="*/ 62 h 110"/>
                <a:gd name="T34" fmla="*/ 2 w 100"/>
                <a:gd name="T35" fmla="*/ 69 h 110"/>
                <a:gd name="T36" fmla="*/ 2 w 100"/>
                <a:gd name="T37" fmla="*/ 69 h 110"/>
                <a:gd name="T38" fmla="*/ 0 w 100"/>
                <a:gd name="T39" fmla="*/ 78 h 110"/>
                <a:gd name="T40" fmla="*/ 0 w 100"/>
                <a:gd name="T41" fmla="*/ 85 h 110"/>
                <a:gd name="T42" fmla="*/ 4 w 100"/>
                <a:gd name="T43" fmla="*/ 96 h 110"/>
                <a:gd name="T44" fmla="*/ 9 w 100"/>
                <a:gd name="T45" fmla="*/ 104 h 110"/>
                <a:gd name="T46" fmla="*/ 18 w 100"/>
                <a:gd name="T47" fmla="*/ 109 h 110"/>
                <a:gd name="T48" fmla="*/ 18 w 100"/>
                <a:gd name="T49" fmla="*/ 109 h 110"/>
                <a:gd name="T50" fmla="*/ 27 w 100"/>
                <a:gd name="T51" fmla="*/ 109 h 110"/>
                <a:gd name="T52" fmla="*/ 39 w 100"/>
                <a:gd name="T53" fmla="*/ 106 h 110"/>
                <a:gd name="T54" fmla="*/ 125 w 100"/>
                <a:gd name="T55" fmla="*/ 101 h 110"/>
                <a:gd name="T56" fmla="*/ 133 w 100"/>
                <a:gd name="T57" fmla="*/ 94 h 110"/>
                <a:gd name="T58" fmla="*/ 139 w 100"/>
                <a:gd name="T59" fmla="*/ 88 h 110"/>
                <a:gd name="T60" fmla="*/ 139 w 100"/>
                <a:gd name="T61" fmla="*/ 88 h 110"/>
                <a:gd name="T62" fmla="*/ 146 w 100"/>
                <a:gd name="T63" fmla="*/ 79 h 110"/>
                <a:gd name="T64" fmla="*/ 164 w 100"/>
                <a:gd name="T65" fmla="*/ 73 h 110"/>
                <a:gd name="T66" fmla="*/ 180 w 100"/>
                <a:gd name="T67" fmla="*/ 64 h 110"/>
                <a:gd name="T68" fmla="*/ 192 w 100"/>
                <a:gd name="T69" fmla="*/ 58 h 110"/>
                <a:gd name="T70" fmla="*/ 198 w 100"/>
                <a:gd name="T71" fmla="*/ 56 h 110"/>
                <a:gd name="T72" fmla="*/ 198 w 100"/>
                <a:gd name="T73" fmla="*/ 56 h 1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0" h="110">
                  <a:moveTo>
                    <a:pt x="99" y="56"/>
                  </a:moveTo>
                  <a:lnTo>
                    <a:pt x="90" y="50"/>
                  </a:lnTo>
                  <a:lnTo>
                    <a:pt x="78" y="37"/>
                  </a:lnTo>
                  <a:lnTo>
                    <a:pt x="64" y="27"/>
                  </a:lnTo>
                  <a:lnTo>
                    <a:pt x="52" y="16"/>
                  </a:lnTo>
                  <a:lnTo>
                    <a:pt x="44" y="5"/>
                  </a:lnTo>
                  <a:lnTo>
                    <a:pt x="33" y="0"/>
                  </a:lnTo>
                  <a:lnTo>
                    <a:pt x="23" y="0"/>
                  </a:lnTo>
                  <a:lnTo>
                    <a:pt x="9" y="4"/>
                  </a:lnTo>
                  <a:lnTo>
                    <a:pt x="4" y="12"/>
                  </a:lnTo>
                  <a:lnTo>
                    <a:pt x="2" y="25"/>
                  </a:lnTo>
                  <a:lnTo>
                    <a:pt x="4" y="35"/>
                  </a:lnTo>
                  <a:lnTo>
                    <a:pt x="6" y="46"/>
                  </a:lnTo>
                  <a:lnTo>
                    <a:pt x="6" y="55"/>
                  </a:lnTo>
                  <a:lnTo>
                    <a:pt x="6" y="62"/>
                  </a:lnTo>
                  <a:lnTo>
                    <a:pt x="2" y="69"/>
                  </a:lnTo>
                  <a:lnTo>
                    <a:pt x="0" y="78"/>
                  </a:lnTo>
                  <a:lnTo>
                    <a:pt x="0" y="85"/>
                  </a:lnTo>
                  <a:lnTo>
                    <a:pt x="4" y="96"/>
                  </a:lnTo>
                  <a:lnTo>
                    <a:pt x="9" y="104"/>
                  </a:lnTo>
                  <a:lnTo>
                    <a:pt x="18" y="109"/>
                  </a:lnTo>
                  <a:lnTo>
                    <a:pt x="27" y="109"/>
                  </a:lnTo>
                  <a:lnTo>
                    <a:pt x="39" y="106"/>
                  </a:lnTo>
                  <a:lnTo>
                    <a:pt x="50" y="101"/>
                  </a:lnTo>
                  <a:lnTo>
                    <a:pt x="58" y="94"/>
                  </a:lnTo>
                  <a:lnTo>
                    <a:pt x="64" y="88"/>
                  </a:lnTo>
                  <a:lnTo>
                    <a:pt x="71" y="79"/>
                  </a:lnTo>
                  <a:lnTo>
                    <a:pt x="82" y="73"/>
                  </a:lnTo>
                  <a:lnTo>
                    <a:pt x="90" y="64"/>
                  </a:lnTo>
                  <a:lnTo>
                    <a:pt x="96" y="58"/>
                  </a:lnTo>
                  <a:lnTo>
                    <a:pt x="99" y="5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4" name="Freeform 291"/>
            <p:cNvSpPr>
              <a:spLocks/>
            </p:cNvSpPr>
            <p:nvPr/>
          </p:nvSpPr>
          <p:spPr bwMode="auto">
            <a:xfrm>
              <a:off x="2391" y="2813"/>
              <a:ext cx="56" cy="57"/>
            </a:xfrm>
            <a:custGeom>
              <a:avLst/>
              <a:gdLst>
                <a:gd name="T0" fmla="*/ 27 w 56"/>
                <a:gd name="T1" fmla="*/ 194 h 56"/>
                <a:gd name="T2" fmla="*/ 36 w 56"/>
                <a:gd name="T3" fmla="*/ 185 h 56"/>
                <a:gd name="T4" fmla="*/ 44 w 56"/>
                <a:gd name="T5" fmla="*/ 173 h 56"/>
                <a:gd name="T6" fmla="*/ 50 w 56"/>
                <a:gd name="T7" fmla="*/ 152 h 56"/>
                <a:gd name="T8" fmla="*/ 52 w 56"/>
                <a:gd name="T9" fmla="*/ 136 h 56"/>
                <a:gd name="T10" fmla="*/ 55 w 56"/>
                <a:gd name="T11" fmla="*/ 27 h 56"/>
                <a:gd name="T12" fmla="*/ 55 w 56"/>
                <a:gd name="T13" fmla="*/ 27 h 56"/>
                <a:gd name="T14" fmla="*/ 52 w 56"/>
                <a:gd name="T15" fmla="*/ 18 h 56"/>
                <a:gd name="T16" fmla="*/ 50 w 56"/>
                <a:gd name="T17" fmla="*/ 11 h 56"/>
                <a:gd name="T18" fmla="*/ 44 w 56"/>
                <a:gd name="T19" fmla="*/ 4 h 56"/>
                <a:gd name="T20" fmla="*/ 36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8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136 h 56"/>
                <a:gd name="T40" fmla="*/ 4 w 56"/>
                <a:gd name="T41" fmla="*/ 152 h 56"/>
                <a:gd name="T42" fmla="*/ 11 w 56"/>
                <a:gd name="T43" fmla="*/ 173 h 56"/>
                <a:gd name="T44" fmla="*/ 18 w 56"/>
                <a:gd name="T45" fmla="*/ 185 h 56"/>
                <a:gd name="T46" fmla="*/ 27 w 56"/>
                <a:gd name="T47" fmla="*/ 194 h 56"/>
                <a:gd name="T48" fmla="*/ 27 w 56"/>
                <a:gd name="T49" fmla="*/ 194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2"/>
                  </a:lnTo>
                  <a:lnTo>
                    <a:pt x="44" y="48"/>
                  </a:lnTo>
                  <a:lnTo>
                    <a:pt x="50" y="41"/>
                  </a:lnTo>
                  <a:lnTo>
                    <a:pt x="52" y="35"/>
                  </a:lnTo>
                  <a:lnTo>
                    <a:pt x="55" y="27"/>
                  </a:lnTo>
                  <a:lnTo>
                    <a:pt x="52" y="18"/>
                  </a:lnTo>
                  <a:lnTo>
                    <a:pt x="50" y="11"/>
                  </a:lnTo>
                  <a:lnTo>
                    <a:pt x="44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5"/>
                  </a:lnTo>
                  <a:lnTo>
                    <a:pt x="4" y="41"/>
                  </a:lnTo>
                  <a:lnTo>
                    <a:pt x="11" y="48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5" name="Freeform 292"/>
            <p:cNvSpPr>
              <a:spLocks/>
            </p:cNvSpPr>
            <p:nvPr/>
          </p:nvSpPr>
          <p:spPr bwMode="auto">
            <a:xfrm>
              <a:off x="2391" y="2813"/>
              <a:ext cx="56" cy="57"/>
            </a:xfrm>
            <a:custGeom>
              <a:avLst/>
              <a:gdLst>
                <a:gd name="T0" fmla="*/ 27 w 56"/>
                <a:gd name="T1" fmla="*/ 194 h 56"/>
                <a:gd name="T2" fmla="*/ 36 w 56"/>
                <a:gd name="T3" fmla="*/ 185 h 56"/>
                <a:gd name="T4" fmla="*/ 44 w 56"/>
                <a:gd name="T5" fmla="*/ 173 h 56"/>
                <a:gd name="T6" fmla="*/ 50 w 56"/>
                <a:gd name="T7" fmla="*/ 152 h 56"/>
                <a:gd name="T8" fmla="*/ 52 w 56"/>
                <a:gd name="T9" fmla="*/ 136 h 56"/>
                <a:gd name="T10" fmla="*/ 55 w 56"/>
                <a:gd name="T11" fmla="*/ 27 h 56"/>
                <a:gd name="T12" fmla="*/ 55 w 56"/>
                <a:gd name="T13" fmla="*/ 27 h 56"/>
                <a:gd name="T14" fmla="*/ 52 w 56"/>
                <a:gd name="T15" fmla="*/ 18 h 56"/>
                <a:gd name="T16" fmla="*/ 50 w 56"/>
                <a:gd name="T17" fmla="*/ 11 h 56"/>
                <a:gd name="T18" fmla="*/ 44 w 56"/>
                <a:gd name="T19" fmla="*/ 4 h 56"/>
                <a:gd name="T20" fmla="*/ 36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8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136 h 56"/>
                <a:gd name="T40" fmla="*/ 4 w 56"/>
                <a:gd name="T41" fmla="*/ 152 h 56"/>
                <a:gd name="T42" fmla="*/ 11 w 56"/>
                <a:gd name="T43" fmla="*/ 173 h 56"/>
                <a:gd name="T44" fmla="*/ 18 w 56"/>
                <a:gd name="T45" fmla="*/ 185 h 56"/>
                <a:gd name="T46" fmla="*/ 27 w 56"/>
                <a:gd name="T47" fmla="*/ 194 h 56"/>
                <a:gd name="T48" fmla="*/ 27 w 56"/>
                <a:gd name="T49" fmla="*/ 194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2"/>
                  </a:lnTo>
                  <a:lnTo>
                    <a:pt x="44" y="48"/>
                  </a:lnTo>
                  <a:lnTo>
                    <a:pt x="50" y="41"/>
                  </a:lnTo>
                  <a:lnTo>
                    <a:pt x="52" y="35"/>
                  </a:lnTo>
                  <a:lnTo>
                    <a:pt x="55" y="27"/>
                  </a:lnTo>
                  <a:lnTo>
                    <a:pt x="52" y="18"/>
                  </a:lnTo>
                  <a:lnTo>
                    <a:pt x="50" y="11"/>
                  </a:lnTo>
                  <a:lnTo>
                    <a:pt x="44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5"/>
                  </a:lnTo>
                  <a:lnTo>
                    <a:pt x="4" y="41"/>
                  </a:lnTo>
                  <a:lnTo>
                    <a:pt x="11" y="48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" name="Freeform 293"/>
            <p:cNvSpPr>
              <a:spLocks/>
            </p:cNvSpPr>
            <p:nvPr/>
          </p:nvSpPr>
          <p:spPr bwMode="auto">
            <a:xfrm>
              <a:off x="2445" y="2756"/>
              <a:ext cx="57" cy="57"/>
            </a:xfrm>
            <a:custGeom>
              <a:avLst/>
              <a:gdLst>
                <a:gd name="T0" fmla="*/ 27 w 56"/>
                <a:gd name="T1" fmla="*/ 194 h 56"/>
                <a:gd name="T2" fmla="*/ 138 w 56"/>
                <a:gd name="T3" fmla="*/ 185 h 56"/>
                <a:gd name="T4" fmla="*/ 152 w 56"/>
                <a:gd name="T5" fmla="*/ 179 h 56"/>
                <a:gd name="T6" fmla="*/ 173 w 56"/>
                <a:gd name="T7" fmla="*/ 164 h 56"/>
                <a:gd name="T8" fmla="*/ 185 w 56"/>
                <a:gd name="T9" fmla="*/ 138 h 56"/>
                <a:gd name="T10" fmla="*/ 194 w 56"/>
                <a:gd name="T11" fmla="*/ 27 h 56"/>
                <a:gd name="T12" fmla="*/ 194 w 56"/>
                <a:gd name="T13" fmla="*/ 27 h 56"/>
                <a:gd name="T14" fmla="*/ 185 w 56"/>
                <a:gd name="T15" fmla="*/ 19 h 56"/>
                <a:gd name="T16" fmla="*/ 173 w 56"/>
                <a:gd name="T17" fmla="*/ 11 h 56"/>
                <a:gd name="T18" fmla="*/ 152 w 56"/>
                <a:gd name="T19" fmla="*/ 4 h 56"/>
                <a:gd name="T20" fmla="*/ 138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9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138 h 56"/>
                <a:gd name="T40" fmla="*/ 4 w 56"/>
                <a:gd name="T41" fmla="*/ 164 h 56"/>
                <a:gd name="T42" fmla="*/ 11 w 56"/>
                <a:gd name="T43" fmla="*/ 179 h 56"/>
                <a:gd name="T44" fmla="*/ 18 w 56"/>
                <a:gd name="T45" fmla="*/ 185 h 56"/>
                <a:gd name="T46" fmla="*/ 27 w 56"/>
                <a:gd name="T47" fmla="*/ 194 h 56"/>
                <a:gd name="T48" fmla="*/ 27 w 56"/>
                <a:gd name="T49" fmla="*/ 194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2"/>
                  </a:lnTo>
                  <a:lnTo>
                    <a:pt x="41" y="50"/>
                  </a:lnTo>
                  <a:lnTo>
                    <a:pt x="48" y="45"/>
                  </a:lnTo>
                  <a:lnTo>
                    <a:pt x="52" y="36"/>
                  </a:lnTo>
                  <a:lnTo>
                    <a:pt x="55" y="27"/>
                  </a:lnTo>
                  <a:lnTo>
                    <a:pt x="52" y="19"/>
                  </a:lnTo>
                  <a:lnTo>
                    <a:pt x="48" y="11"/>
                  </a:lnTo>
                  <a:lnTo>
                    <a:pt x="41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4" y="45"/>
                  </a:lnTo>
                  <a:lnTo>
                    <a:pt x="11" y="50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" name="Freeform 294"/>
            <p:cNvSpPr>
              <a:spLocks/>
            </p:cNvSpPr>
            <p:nvPr/>
          </p:nvSpPr>
          <p:spPr bwMode="auto">
            <a:xfrm>
              <a:off x="2445" y="2756"/>
              <a:ext cx="57" cy="57"/>
            </a:xfrm>
            <a:custGeom>
              <a:avLst/>
              <a:gdLst>
                <a:gd name="T0" fmla="*/ 27 w 56"/>
                <a:gd name="T1" fmla="*/ 194 h 56"/>
                <a:gd name="T2" fmla="*/ 138 w 56"/>
                <a:gd name="T3" fmla="*/ 185 h 56"/>
                <a:gd name="T4" fmla="*/ 152 w 56"/>
                <a:gd name="T5" fmla="*/ 179 h 56"/>
                <a:gd name="T6" fmla="*/ 173 w 56"/>
                <a:gd name="T7" fmla="*/ 164 h 56"/>
                <a:gd name="T8" fmla="*/ 185 w 56"/>
                <a:gd name="T9" fmla="*/ 138 h 56"/>
                <a:gd name="T10" fmla="*/ 194 w 56"/>
                <a:gd name="T11" fmla="*/ 27 h 56"/>
                <a:gd name="T12" fmla="*/ 194 w 56"/>
                <a:gd name="T13" fmla="*/ 27 h 56"/>
                <a:gd name="T14" fmla="*/ 185 w 56"/>
                <a:gd name="T15" fmla="*/ 19 h 56"/>
                <a:gd name="T16" fmla="*/ 173 w 56"/>
                <a:gd name="T17" fmla="*/ 11 h 56"/>
                <a:gd name="T18" fmla="*/ 152 w 56"/>
                <a:gd name="T19" fmla="*/ 4 h 56"/>
                <a:gd name="T20" fmla="*/ 138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9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138 h 56"/>
                <a:gd name="T40" fmla="*/ 4 w 56"/>
                <a:gd name="T41" fmla="*/ 164 h 56"/>
                <a:gd name="T42" fmla="*/ 11 w 56"/>
                <a:gd name="T43" fmla="*/ 179 h 56"/>
                <a:gd name="T44" fmla="*/ 18 w 56"/>
                <a:gd name="T45" fmla="*/ 185 h 56"/>
                <a:gd name="T46" fmla="*/ 27 w 56"/>
                <a:gd name="T47" fmla="*/ 194 h 56"/>
                <a:gd name="T48" fmla="*/ 27 w 56"/>
                <a:gd name="T49" fmla="*/ 194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2"/>
                  </a:lnTo>
                  <a:lnTo>
                    <a:pt x="41" y="50"/>
                  </a:lnTo>
                  <a:lnTo>
                    <a:pt x="48" y="45"/>
                  </a:lnTo>
                  <a:lnTo>
                    <a:pt x="52" y="36"/>
                  </a:lnTo>
                  <a:lnTo>
                    <a:pt x="55" y="27"/>
                  </a:lnTo>
                  <a:lnTo>
                    <a:pt x="52" y="19"/>
                  </a:lnTo>
                  <a:lnTo>
                    <a:pt x="48" y="11"/>
                  </a:lnTo>
                  <a:lnTo>
                    <a:pt x="41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4" y="45"/>
                  </a:lnTo>
                  <a:lnTo>
                    <a:pt x="11" y="50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" name="Freeform 295"/>
            <p:cNvSpPr>
              <a:spLocks/>
            </p:cNvSpPr>
            <p:nvPr/>
          </p:nvSpPr>
          <p:spPr bwMode="auto">
            <a:xfrm>
              <a:off x="2214" y="2631"/>
              <a:ext cx="57" cy="57"/>
            </a:xfrm>
            <a:custGeom>
              <a:avLst/>
              <a:gdLst>
                <a:gd name="T0" fmla="*/ 27 w 56"/>
                <a:gd name="T1" fmla="*/ 194 h 56"/>
                <a:gd name="T2" fmla="*/ 138 w 56"/>
                <a:gd name="T3" fmla="*/ 194 h 56"/>
                <a:gd name="T4" fmla="*/ 161 w 56"/>
                <a:gd name="T5" fmla="*/ 179 h 56"/>
                <a:gd name="T6" fmla="*/ 179 w 56"/>
                <a:gd name="T7" fmla="*/ 161 h 56"/>
                <a:gd name="T8" fmla="*/ 185 w 56"/>
                <a:gd name="T9" fmla="*/ 138 h 56"/>
                <a:gd name="T10" fmla="*/ 194 w 56"/>
                <a:gd name="T11" fmla="*/ 27 h 56"/>
                <a:gd name="T12" fmla="*/ 194 w 56"/>
                <a:gd name="T13" fmla="*/ 27 h 56"/>
                <a:gd name="T14" fmla="*/ 185 w 56"/>
                <a:gd name="T15" fmla="*/ 19 h 56"/>
                <a:gd name="T16" fmla="*/ 179 w 56"/>
                <a:gd name="T17" fmla="*/ 11 h 56"/>
                <a:gd name="T18" fmla="*/ 161 w 56"/>
                <a:gd name="T19" fmla="*/ 4 h 56"/>
                <a:gd name="T20" fmla="*/ 138 w 56"/>
                <a:gd name="T21" fmla="*/ 2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2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9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138 h 56"/>
                <a:gd name="T40" fmla="*/ 4 w 56"/>
                <a:gd name="T41" fmla="*/ 161 h 56"/>
                <a:gd name="T42" fmla="*/ 11 w 56"/>
                <a:gd name="T43" fmla="*/ 179 h 56"/>
                <a:gd name="T44" fmla="*/ 18 w 56"/>
                <a:gd name="T45" fmla="*/ 194 h 56"/>
                <a:gd name="T46" fmla="*/ 27 w 56"/>
                <a:gd name="T47" fmla="*/ 194 h 56"/>
                <a:gd name="T48" fmla="*/ 27 w 56"/>
                <a:gd name="T49" fmla="*/ 194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5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2" y="36"/>
                  </a:lnTo>
                  <a:lnTo>
                    <a:pt x="55" y="27"/>
                  </a:lnTo>
                  <a:lnTo>
                    <a:pt x="52" y="19"/>
                  </a:lnTo>
                  <a:lnTo>
                    <a:pt x="50" y="11"/>
                  </a:lnTo>
                  <a:lnTo>
                    <a:pt x="44" y="4"/>
                  </a:lnTo>
                  <a:lnTo>
                    <a:pt x="36" y="2"/>
                  </a:lnTo>
                  <a:lnTo>
                    <a:pt x="27" y="0"/>
                  </a:lnTo>
                  <a:lnTo>
                    <a:pt x="18" y="2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4" y="44"/>
                  </a:lnTo>
                  <a:lnTo>
                    <a:pt x="11" y="50"/>
                  </a:lnTo>
                  <a:lnTo>
                    <a:pt x="18" y="55"/>
                  </a:lnTo>
                  <a:lnTo>
                    <a:pt x="27" y="5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9" name="Freeform 296"/>
            <p:cNvSpPr>
              <a:spLocks/>
            </p:cNvSpPr>
            <p:nvPr/>
          </p:nvSpPr>
          <p:spPr bwMode="auto">
            <a:xfrm>
              <a:off x="2214" y="2631"/>
              <a:ext cx="57" cy="57"/>
            </a:xfrm>
            <a:custGeom>
              <a:avLst/>
              <a:gdLst>
                <a:gd name="T0" fmla="*/ 27 w 56"/>
                <a:gd name="T1" fmla="*/ 194 h 56"/>
                <a:gd name="T2" fmla="*/ 138 w 56"/>
                <a:gd name="T3" fmla="*/ 194 h 56"/>
                <a:gd name="T4" fmla="*/ 161 w 56"/>
                <a:gd name="T5" fmla="*/ 179 h 56"/>
                <a:gd name="T6" fmla="*/ 179 w 56"/>
                <a:gd name="T7" fmla="*/ 161 h 56"/>
                <a:gd name="T8" fmla="*/ 185 w 56"/>
                <a:gd name="T9" fmla="*/ 138 h 56"/>
                <a:gd name="T10" fmla="*/ 194 w 56"/>
                <a:gd name="T11" fmla="*/ 27 h 56"/>
                <a:gd name="T12" fmla="*/ 194 w 56"/>
                <a:gd name="T13" fmla="*/ 27 h 56"/>
                <a:gd name="T14" fmla="*/ 185 w 56"/>
                <a:gd name="T15" fmla="*/ 19 h 56"/>
                <a:gd name="T16" fmla="*/ 179 w 56"/>
                <a:gd name="T17" fmla="*/ 11 h 56"/>
                <a:gd name="T18" fmla="*/ 161 w 56"/>
                <a:gd name="T19" fmla="*/ 4 h 56"/>
                <a:gd name="T20" fmla="*/ 138 w 56"/>
                <a:gd name="T21" fmla="*/ 2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2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9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138 h 56"/>
                <a:gd name="T40" fmla="*/ 4 w 56"/>
                <a:gd name="T41" fmla="*/ 161 h 56"/>
                <a:gd name="T42" fmla="*/ 11 w 56"/>
                <a:gd name="T43" fmla="*/ 179 h 56"/>
                <a:gd name="T44" fmla="*/ 18 w 56"/>
                <a:gd name="T45" fmla="*/ 194 h 56"/>
                <a:gd name="T46" fmla="*/ 27 w 56"/>
                <a:gd name="T47" fmla="*/ 194 h 56"/>
                <a:gd name="T48" fmla="*/ 27 w 56"/>
                <a:gd name="T49" fmla="*/ 194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5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2" y="36"/>
                  </a:lnTo>
                  <a:lnTo>
                    <a:pt x="55" y="27"/>
                  </a:lnTo>
                  <a:lnTo>
                    <a:pt x="52" y="19"/>
                  </a:lnTo>
                  <a:lnTo>
                    <a:pt x="50" y="11"/>
                  </a:lnTo>
                  <a:lnTo>
                    <a:pt x="44" y="4"/>
                  </a:lnTo>
                  <a:lnTo>
                    <a:pt x="36" y="2"/>
                  </a:lnTo>
                  <a:lnTo>
                    <a:pt x="27" y="0"/>
                  </a:lnTo>
                  <a:lnTo>
                    <a:pt x="18" y="2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4" y="44"/>
                  </a:lnTo>
                  <a:lnTo>
                    <a:pt x="11" y="50"/>
                  </a:lnTo>
                  <a:lnTo>
                    <a:pt x="18" y="55"/>
                  </a:lnTo>
                  <a:lnTo>
                    <a:pt x="27" y="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0" name="Freeform 297"/>
            <p:cNvSpPr>
              <a:spLocks/>
            </p:cNvSpPr>
            <p:nvPr/>
          </p:nvSpPr>
          <p:spPr bwMode="auto">
            <a:xfrm>
              <a:off x="2296" y="2583"/>
              <a:ext cx="57" cy="57"/>
            </a:xfrm>
            <a:custGeom>
              <a:avLst/>
              <a:gdLst>
                <a:gd name="T0" fmla="*/ 28 w 57"/>
                <a:gd name="T1" fmla="*/ 194 h 56"/>
                <a:gd name="T2" fmla="*/ 36 w 57"/>
                <a:gd name="T3" fmla="*/ 185 h 56"/>
                <a:gd name="T4" fmla="*/ 44 w 57"/>
                <a:gd name="T5" fmla="*/ 173 h 56"/>
                <a:gd name="T6" fmla="*/ 51 w 57"/>
                <a:gd name="T7" fmla="*/ 152 h 56"/>
                <a:gd name="T8" fmla="*/ 56 w 57"/>
                <a:gd name="T9" fmla="*/ 136 h 56"/>
                <a:gd name="T10" fmla="*/ 56 w 57"/>
                <a:gd name="T11" fmla="*/ 27 h 56"/>
                <a:gd name="T12" fmla="*/ 56 w 57"/>
                <a:gd name="T13" fmla="*/ 27 h 56"/>
                <a:gd name="T14" fmla="*/ 56 w 57"/>
                <a:gd name="T15" fmla="*/ 18 h 56"/>
                <a:gd name="T16" fmla="*/ 51 w 57"/>
                <a:gd name="T17" fmla="*/ 9 h 56"/>
                <a:gd name="T18" fmla="*/ 44 w 57"/>
                <a:gd name="T19" fmla="*/ 4 h 56"/>
                <a:gd name="T20" fmla="*/ 36 w 57"/>
                <a:gd name="T21" fmla="*/ 0 h 56"/>
                <a:gd name="T22" fmla="*/ 28 w 57"/>
                <a:gd name="T23" fmla="*/ 0 h 56"/>
                <a:gd name="T24" fmla="*/ 28 w 57"/>
                <a:gd name="T25" fmla="*/ 0 h 56"/>
                <a:gd name="T26" fmla="*/ 19 w 57"/>
                <a:gd name="T27" fmla="*/ 0 h 56"/>
                <a:gd name="T28" fmla="*/ 11 w 57"/>
                <a:gd name="T29" fmla="*/ 4 h 56"/>
                <a:gd name="T30" fmla="*/ 6 w 57"/>
                <a:gd name="T31" fmla="*/ 9 h 56"/>
                <a:gd name="T32" fmla="*/ 2 w 57"/>
                <a:gd name="T33" fmla="*/ 18 h 56"/>
                <a:gd name="T34" fmla="*/ 0 w 57"/>
                <a:gd name="T35" fmla="*/ 27 h 56"/>
                <a:gd name="T36" fmla="*/ 0 w 57"/>
                <a:gd name="T37" fmla="*/ 27 h 56"/>
                <a:gd name="T38" fmla="*/ 2 w 57"/>
                <a:gd name="T39" fmla="*/ 136 h 56"/>
                <a:gd name="T40" fmla="*/ 6 w 57"/>
                <a:gd name="T41" fmla="*/ 152 h 56"/>
                <a:gd name="T42" fmla="*/ 11 w 57"/>
                <a:gd name="T43" fmla="*/ 173 h 56"/>
                <a:gd name="T44" fmla="*/ 19 w 57"/>
                <a:gd name="T45" fmla="*/ 185 h 56"/>
                <a:gd name="T46" fmla="*/ 28 w 57"/>
                <a:gd name="T47" fmla="*/ 194 h 56"/>
                <a:gd name="T48" fmla="*/ 28 w 57"/>
                <a:gd name="T49" fmla="*/ 194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7" h="56">
                  <a:moveTo>
                    <a:pt x="28" y="55"/>
                  </a:moveTo>
                  <a:lnTo>
                    <a:pt x="36" y="52"/>
                  </a:lnTo>
                  <a:lnTo>
                    <a:pt x="44" y="48"/>
                  </a:lnTo>
                  <a:lnTo>
                    <a:pt x="51" y="41"/>
                  </a:lnTo>
                  <a:lnTo>
                    <a:pt x="56" y="35"/>
                  </a:lnTo>
                  <a:lnTo>
                    <a:pt x="56" y="27"/>
                  </a:lnTo>
                  <a:lnTo>
                    <a:pt x="56" y="18"/>
                  </a:lnTo>
                  <a:lnTo>
                    <a:pt x="51" y="9"/>
                  </a:lnTo>
                  <a:lnTo>
                    <a:pt x="44" y="4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19" y="0"/>
                  </a:lnTo>
                  <a:lnTo>
                    <a:pt x="11" y="4"/>
                  </a:lnTo>
                  <a:lnTo>
                    <a:pt x="6" y="9"/>
                  </a:lnTo>
                  <a:lnTo>
                    <a:pt x="2" y="18"/>
                  </a:lnTo>
                  <a:lnTo>
                    <a:pt x="0" y="27"/>
                  </a:lnTo>
                  <a:lnTo>
                    <a:pt x="2" y="35"/>
                  </a:lnTo>
                  <a:lnTo>
                    <a:pt x="6" y="41"/>
                  </a:lnTo>
                  <a:lnTo>
                    <a:pt x="11" y="48"/>
                  </a:lnTo>
                  <a:lnTo>
                    <a:pt x="19" y="52"/>
                  </a:lnTo>
                  <a:lnTo>
                    <a:pt x="28" y="5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1" name="Freeform 298"/>
            <p:cNvSpPr>
              <a:spLocks/>
            </p:cNvSpPr>
            <p:nvPr/>
          </p:nvSpPr>
          <p:spPr bwMode="auto">
            <a:xfrm>
              <a:off x="2296" y="2583"/>
              <a:ext cx="57" cy="57"/>
            </a:xfrm>
            <a:custGeom>
              <a:avLst/>
              <a:gdLst>
                <a:gd name="T0" fmla="*/ 28 w 57"/>
                <a:gd name="T1" fmla="*/ 194 h 56"/>
                <a:gd name="T2" fmla="*/ 36 w 57"/>
                <a:gd name="T3" fmla="*/ 185 h 56"/>
                <a:gd name="T4" fmla="*/ 44 w 57"/>
                <a:gd name="T5" fmla="*/ 173 h 56"/>
                <a:gd name="T6" fmla="*/ 51 w 57"/>
                <a:gd name="T7" fmla="*/ 152 h 56"/>
                <a:gd name="T8" fmla="*/ 56 w 57"/>
                <a:gd name="T9" fmla="*/ 136 h 56"/>
                <a:gd name="T10" fmla="*/ 56 w 57"/>
                <a:gd name="T11" fmla="*/ 27 h 56"/>
                <a:gd name="T12" fmla="*/ 56 w 57"/>
                <a:gd name="T13" fmla="*/ 27 h 56"/>
                <a:gd name="T14" fmla="*/ 56 w 57"/>
                <a:gd name="T15" fmla="*/ 18 h 56"/>
                <a:gd name="T16" fmla="*/ 51 w 57"/>
                <a:gd name="T17" fmla="*/ 9 h 56"/>
                <a:gd name="T18" fmla="*/ 44 w 57"/>
                <a:gd name="T19" fmla="*/ 4 h 56"/>
                <a:gd name="T20" fmla="*/ 36 w 57"/>
                <a:gd name="T21" fmla="*/ 0 h 56"/>
                <a:gd name="T22" fmla="*/ 28 w 57"/>
                <a:gd name="T23" fmla="*/ 0 h 56"/>
                <a:gd name="T24" fmla="*/ 28 w 57"/>
                <a:gd name="T25" fmla="*/ 0 h 56"/>
                <a:gd name="T26" fmla="*/ 19 w 57"/>
                <a:gd name="T27" fmla="*/ 0 h 56"/>
                <a:gd name="T28" fmla="*/ 11 w 57"/>
                <a:gd name="T29" fmla="*/ 4 h 56"/>
                <a:gd name="T30" fmla="*/ 6 w 57"/>
                <a:gd name="T31" fmla="*/ 9 h 56"/>
                <a:gd name="T32" fmla="*/ 2 w 57"/>
                <a:gd name="T33" fmla="*/ 18 h 56"/>
                <a:gd name="T34" fmla="*/ 0 w 57"/>
                <a:gd name="T35" fmla="*/ 27 h 56"/>
                <a:gd name="T36" fmla="*/ 0 w 57"/>
                <a:gd name="T37" fmla="*/ 27 h 56"/>
                <a:gd name="T38" fmla="*/ 2 w 57"/>
                <a:gd name="T39" fmla="*/ 136 h 56"/>
                <a:gd name="T40" fmla="*/ 6 w 57"/>
                <a:gd name="T41" fmla="*/ 152 h 56"/>
                <a:gd name="T42" fmla="*/ 11 w 57"/>
                <a:gd name="T43" fmla="*/ 173 h 56"/>
                <a:gd name="T44" fmla="*/ 19 w 57"/>
                <a:gd name="T45" fmla="*/ 185 h 56"/>
                <a:gd name="T46" fmla="*/ 28 w 57"/>
                <a:gd name="T47" fmla="*/ 194 h 56"/>
                <a:gd name="T48" fmla="*/ 28 w 57"/>
                <a:gd name="T49" fmla="*/ 194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7" h="56">
                  <a:moveTo>
                    <a:pt x="28" y="55"/>
                  </a:moveTo>
                  <a:lnTo>
                    <a:pt x="36" y="52"/>
                  </a:lnTo>
                  <a:lnTo>
                    <a:pt x="44" y="48"/>
                  </a:lnTo>
                  <a:lnTo>
                    <a:pt x="51" y="41"/>
                  </a:lnTo>
                  <a:lnTo>
                    <a:pt x="56" y="35"/>
                  </a:lnTo>
                  <a:lnTo>
                    <a:pt x="56" y="27"/>
                  </a:lnTo>
                  <a:lnTo>
                    <a:pt x="56" y="18"/>
                  </a:lnTo>
                  <a:lnTo>
                    <a:pt x="51" y="9"/>
                  </a:lnTo>
                  <a:lnTo>
                    <a:pt x="44" y="4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19" y="0"/>
                  </a:lnTo>
                  <a:lnTo>
                    <a:pt x="11" y="4"/>
                  </a:lnTo>
                  <a:lnTo>
                    <a:pt x="6" y="9"/>
                  </a:lnTo>
                  <a:lnTo>
                    <a:pt x="2" y="18"/>
                  </a:lnTo>
                  <a:lnTo>
                    <a:pt x="0" y="27"/>
                  </a:lnTo>
                  <a:lnTo>
                    <a:pt x="2" y="35"/>
                  </a:lnTo>
                  <a:lnTo>
                    <a:pt x="6" y="41"/>
                  </a:lnTo>
                  <a:lnTo>
                    <a:pt x="11" y="48"/>
                  </a:lnTo>
                  <a:lnTo>
                    <a:pt x="19" y="52"/>
                  </a:lnTo>
                  <a:lnTo>
                    <a:pt x="28" y="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2" name="Freeform 299"/>
            <p:cNvSpPr>
              <a:spLocks/>
            </p:cNvSpPr>
            <p:nvPr/>
          </p:nvSpPr>
          <p:spPr bwMode="auto">
            <a:xfrm>
              <a:off x="1978" y="1238"/>
              <a:ext cx="1841" cy="1249"/>
            </a:xfrm>
            <a:custGeom>
              <a:avLst/>
              <a:gdLst>
                <a:gd name="T0" fmla="*/ 711 w 1842"/>
                <a:gd name="T1" fmla="*/ 297 h 1250"/>
                <a:gd name="T2" fmla="*/ 455 w 1842"/>
                <a:gd name="T3" fmla="*/ 455 h 1250"/>
                <a:gd name="T4" fmla="*/ 296 w 1842"/>
                <a:gd name="T5" fmla="*/ 636 h 1250"/>
                <a:gd name="T6" fmla="*/ 262 w 1842"/>
                <a:gd name="T7" fmla="*/ 846 h 1250"/>
                <a:gd name="T8" fmla="*/ 267 w 1842"/>
                <a:gd name="T9" fmla="*/ 919 h 1250"/>
                <a:gd name="T10" fmla="*/ 278 w 1842"/>
                <a:gd name="T11" fmla="*/ 993 h 1250"/>
                <a:gd name="T12" fmla="*/ 296 w 1842"/>
                <a:gd name="T13" fmla="*/ 1060 h 1250"/>
                <a:gd name="T14" fmla="*/ 303 w 1842"/>
                <a:gd name="T15" fmla="*/ 1081 h 1250"/>
                <a:gd name="T16" fmla="*/ 258 w 1842"/>
                <a:gd name="T17" fmla="*/ 1065 h 1250"/>
                <a:gd name="T18" fmla="*/ 195 w 1842"/>
                <a:gd name="T19" fmla="*/ 1033 h 1250"/>
                <a:gd name="T20" fmla="*/ 138 w 1842"/>
                <a:gd name="T21" fmla="*/ 999 h 1250"/>
                <a:gd name="T22" fmla="*/ 130 w 1842"/>
                <a:gd name="T23" fmla="*/ 1010 h 1250"/>
                <a:gd name="T24" fmla="*/ 101 w 1842"/>
                <a:gd name="T25" fmla="*/ 1058 h 1250"/>
                <a:gd name="T26" fmla="*/ 69 w 1842"/>
                <a:gd name="T27" fmla="*/ 1127 h 1250"/>
                <a:gd name="T28" fmla="*/ 58 w 1842"/>
                <a:gd name="T29" fmla="*/ 1174 h 1250"/>
                <a:gd name="T30" fmla="*/ 29 w 1842"/>
                <a:gd name="T31" fmla="*/ 1081 h 1250"/>
                <a:gd name="T32" fmla="*/ 9 w 1842"/>
                <a:gd name="T33" fmla="*/ 982 h 1250"/>
                <a:gd name="T34" fmla="*/ 0 w 1842"/>
                <a:gd name="T35" fmla="*/ 881 h 1250"/>
                <a:gd name="T36" fmla="*/ 9 w 1842"/>
                <a:gd name="T37" fmla="*/ 696 h 1250"/>
                <a:gd name="T38" fmla="*/ 177 w 1842"/>
                <a:gd name="T39" fmla="*/ 377 h 1250"/>
                <a:gd name="T40" fmla="*/ 497 w 1842"/>
                <a:gd name="T41" fmla="*/ 101 h 1250"/>
                <a:gd name="T42" fmla="*/ 920 w 1842"/>
                <a:gd name="T43" fmla="*/ 0 h 1250"/>
                <a:gd name="T44" fmla="*/ 1135 w 1842"/>
                <a:gd name="T45" fmla="*/ 46 h 1250"/>
                <a:gd name="T46" fmla="*/ 1496 w 1842"/>
                <a:gd name="T47" fmla="*/ 269 h 1250"/>
                <a:gd name="T48" fmla="*/ 1719 w 1842"/>
                <a:gd name="T49" fmla="*/ 625 h 1250"/>
                <a:gd name="T50" fmla="*/ 1766 w 1842"/>
                <a:gd name="T51" fmla="*/ 846 h 1250"/>
                <a:gd name="T52" fmla="*/ 1760 w 1842"/>
                <a:gd name="T53" fmla="*/ 949 h 1250"/>
                <a:gd name="T54" fmla="*/ 1742 w 1842"/>
                <a:gd name="T55" fmla="*/ 1047 h 1250"/>
                <a:gd name="T56" fmla="*/ 1715 w 1842"/>
                <a:gd name="T57" fmla="*/ 1145 h 1250"/>
                <a:gd name="T58" fmla="*/ 1703 w 1842"/>
                <a:gd name="T59" fmla="*/ 1150 h 1250"/>
                <a:gd name="T60" fmla="*/ 1675 w 1842"/>
                <a:gd name="T61" fmla="*/ 1079 h 1250"/>
                <a:gd name="T62" fmla="*/ 1641 w 1842"/>
                <a:gd name="T63" fmla="*/ 1023 h 1250"/>
                <a:gd name="T64" fmla="*/ 1627 w 1842"/>
                <a:gd name="T65" fmla="*/ 999 h 1250"/>
                <a:gd name="T66" fmla="*/ 1591 w 1842"/>
                <a:gd name="T67" fmla="*/ 1023 h 1250"/>
                <a:gd name="T68" fmla="*/ 1526 w 1842"/>
                <a:gd name="T69" fmla="*/ 1054 h 1250"/>
                <a:gd name="T70" fmla="*/ 1471 w 1842"/>
                <a:gd name="T71" fmla="*/ 1077 h 1250"/>
                <a:gd name="T72" fmla="*/ 1459 w 1842"/>
                <a:gd name="T73" fmla="*/ 1083 h 1250"/>
                <a:gd name="T74" fmla="*/ 1480 w 1842"/>
                <a:gd name="T75" fmla="*/ 1014 h 1250"/>
                <a:gd name="T76" fmla="*/ 1496 w 1842"/>
                <a:gd name="T77" fmla="*/ 945 h 1250"/>
                <a:gd name="T78" fmla="*/ 1503 w 1842"/>
                <a:gd name="T79" fmla="*/ 871 h 1250"/>
                <a:gd name="T80" fmla="*/ 1494 w 1842"/>
                <a:gd name="T81" fmla="*/ 738 h 1250"/>
                <a:gd name="T82" fmla="*/ 1376 w 1842"/>
                <a:gd name="T83" fmla="*/ 533 h 1250"/>
                <a:gd name="T84" fmla="*/ 1146 w 1842"/>
                <a:gd name="T85" fmla="*/ 337 h 1250"/>
                <a:gd name="T86" fmla="*/ 920 w 1842"/>
                <a:gd name="T87" fmla="*/ 264 h 125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842" h="1250">
                  <a:moveTo>
                    <a:pt x="920" y="264"/>
                  </a:moveTo>
                  <a:lnTo>
                    <a:pt x="812" y="271"/>
                  </a:lnTo>
                  <a:lnTo>
                    <a:pt x="711" y="297"/>
                  </a:lnTo>
                  <a:lnTo>
                    <a:pt x="616" y="337"/>
                  </a:lnTo>
                  <a:lnTo>
                    <a:pt x="531" y="389"/>
                  </a:lnTo>
                  <a:lnTo>
                    <a:pt x="455" y="455"/>
                  </a:lnTo>
                  <a:lnTo>
                    <a:pt x="389" y="533"/>
                  </a:lnTo>
                  <a:lnTo>
                    <a:pt x="336" y="619"/>
                  </a:lnTo>
                  <a:lnTo>
                    <a:pt x="296" y="711"/>
                  </a:lnTo>
                  <a:lnTo>
                    <a:pt x="271" y="813"/>
                  </a:lnTo>
                  <a:lnTo>
                    <a:pt x="262" y="921"/>
                  </a:lnTo>
                  <a:lnTo>
                    <a:pt x="262" y="946"/>
                  </a:lnTo>
                  <a:lnTo>
                    <a:pt x="262" y="971"/>
                  </a:lnTo>
                  <a:lnTo>
                    <a:pt x="267" y="994"/>
                  </a:lnTo>
                  <a:lnTo>
                    <a:pt x="269" y="1020"/>
                  </a:lnTo>
                  <a:lnTo>
                    <a:pt x="273" y="1043"/>
                  </a:lnTo>
                  <a:lnTo>
                    <a:pt x="278" y="1068"/>
                  </a:lnTo>
                  <a:lnTo>
                    <a:pt x="283" y="1089"/>
                  </a:lnTo>
                  <a:lnTo>
                    <a:pt x="290" y="1112"/>
                  </a:lnTo>
                  <a:lnTo>
                    <a:pt x="296" y="1135"/>
                  </a:lnTo>
                  <a:lnTo>
                    <a:pt x="305" y="1158"/>
                  </a:lnTo>
                  <a:lnTo>
                    <a:pt x="303" y="1156"/>
                  </a:lnTo>
                  <a:lnTo>
                    <a:pt x="292" y="1152"/>
                  </a:lnTo>
                  <a:lnTo>
                    <a:pt x="278" y="1146"/>
                  </a:lnTo>
                  <a:lnTo>
                    <a:pt x="258" y="1140"/>
                  </a:lnTo>
                  <a:lnTo>
                    <a:pt x="237" y="1129"/>
                  </a:lnTo>
                  <a:lnTo>
                    <a:pt x="216" y="1119"/>
                  </a:lnTo>
                  <a:lnTo>
                    <a:pt x="195" y="1108"/>
                  </a:lnTo>
                  <a:lnTo>
                    <a:pt x="172" y="1098"/>
                  </a:lnTo>
                  <a:lnTo>
                    <a:pt x="153" y="1085"/>
                  </a:lnTo>
                  <a:lnTo>
                    <a:pt x="138" y="1074"/>
                  </a:lnTo>
                  <a:lnTo>
                    <a:pt x="136" y="1076"/>
                  </a:lnTo>
                  <a:lnTo>
                    <a:pt x="130" y="1085"/>
                  </a:lnTo>
                  <a:lnTo>
                    <a:pt x="122" y="1098"/>
                  </a:lnTo>
                  <a:lnTo>
                    <a:pt x="111" y="1114"/>
                  </a:lnTo>
                  <a:lnTo>
                    <a:pt x="101" y="1133"/>
                  </a:lnTo>
                  <a:lnTo>
                    <a:pt x="87" y="1154"/>
                  </a:lnTo>
                  <a:lnTo>
                    <a:pt x="78" y="1179"/>
                  </a:lnTo>
                  <a:lnTo>
                    <a:pt x="69" y="1202"/>
                  </a:lnTo>
                  <a:lnTo>
                    <a:pt x="62" y="1225"/>
                  </a:lnTo>
                  <a:lnTo>
                    <a:pt x="58" y="1249"/>
                  </a:lnTo>
                  <a:lnTo>
                    <a:pt x="48" y="1220"/>
                  </a:lnTo>
                  <a:lnTo>
                    <a:pt x="37" y="1188"/>
                  </a:lnTo>
                  <a:lnTo>
                    <a:pt x="29" y="1156"/>
                  </a:lnTo>
                  <a:lnTo>
                    <a:pt x="20" y="1122"/>
                  </a:lnTo>
                  <a:lnTo>
                    <a:pt x="14" y="1091"/>
                  </a:lnTo>
                  <a:lnTo>
                    <a:pt x="9" y="1057"/>
                  </a:lnTo>
                  <a:lnTo>
                    <a:pt x="4" y="1024"/>
                  </a:lnTo>
                  <a:lnTo>
                    <a:pt x="2" y="990"/>
                  </a:lnTo>
                  <a:lnTo>
                    <a:pt x="0" y="956"/>
                  </a:lnTo>
                  <a:lnTo>
                    <a:pt x="0" y="921"/>
                  </a:lnTo>
                  <a:lnTo>
                    <a:pt x="9" y="771"/>
                  </a:lnTo>
                  <a:lnTo>
                    <a:pt x="46" y="630"/>
                  </a:lnTo>
                  <a:lnTo>
                    <a:pt x="101" y="497"/>
                  </a:lnTo>
                  <a:lnTo>
                    <a:pt x="177" y="377"/>
                  </a:lnTo>
                  <a:lnTo>
                    <a:pt x="269" y="269"/>
                  </a:lnTo>
                  <a:lnTo>
                    <a:pt x="377" y="177"/>
                  </a:lnTo>
                  <a:lnTo>
                    <a:pt x="497" y="101"/>
                  </a:lnTo>
                  <a:lnTo>
                    <a:pt x="630" y="46"/>
                  </a:lnTo>
                  <a:lnTo>
                    <a:pt x="770" y="11"/>
                  </a:lnTo>
                  <a:lnTo>
                    <a:pt x="920" y="0"/>
                  </a:lnTo>
                  <a:lnTo>
                    <a:pt x="1070" y="11"/>
                  </a:lnTo>
                  <a:lnTo>
                    <a:pt x="1210" y="46"/>
                  </a:lnTo>
                  <a:lnTo>
                    <a:pt x="1343" y="101"/>
                  </a:lnTo>
                  <a:lnTo>
                    <a:pt x="1463" y="177"/>
                  </a:lnTo>
                  <a:lnTo>
                    <a:pt x="1571" y="269"/>
                  </a:lnTo>
                  <a:lnTo>
                    <a:pt x="1661" y="377"/>
                  </a:lnTo>
                  <a:lnTo>
                    <a:pt x="1737" y="497"/>
                  </a:lnTo>
                  <a:lnTo>
                    <a:pt x="1794" y="630"/>
                  </a:lnTo>
                  <a:lnTo>
                    <a:pt x="1828" y="771"/>
                  </a:lnTo>
                  <a:lnTo>
                    <a:pt x="1841" y="921"/>
                  </a:lnTo>
                  <a:lnTo>
                    <a:pt x="1841" y="956"/>
                  </a:lnTo>
                  <a:lnTo>
                    <a:pt x="1838" y="990"/>
                  </a:lnTo>
                  <a:lnTo>
                    <a:pt x="1835" y="1024"/>
                  </a:lnTo>
                  <a:lnTo>
                    <a:pt x="1831" y="1057"/>
                  </a:lnTo>
                  <a:lnTo>
                    <a:pt x="1824" y="1091"/>
                  </a:lnTo>
                  <a:lnTo>
                    <a:pt x="1817" y="1122"/>
                  </a:lnTo>
                  <a:lnTo>
                    <a:pt x="1811" y="1156"/>
                  </a:lnTo>
                  <a:lnTo>
                    <a:pt x="1801" y="1188"/>
                  </a:lnTo>
                  <a:lnTo>
                    <a:pt x="1790" y="1220"/>
                  </a:lnTo>
                  <a:lnTo>
                    <a:pt x="1780" y="1249"/>
                  </a:lnTo>
                  <a:lnTo>
                    <a:pt x="1778" y="1225"/>
                  </a:lnTo>
                  <a:lnTo>
                    <a:pt x="1771" y="1202"/>
                  </a:lnTo>
                  <a:lnTo>
                    <a:pt x="1760" y="1179"/>
                  </a:lnTo>
                  <a:lnTo>
                    <a:pt x="1750" y="1154"/>
                  </a:lnTo>
                  <a:lnTo>
                    <a:pt x="1739" y="1133"/>
                  </a:lnTo>
                  <a:lnTo>
                    <a:pt x="1727" y="1114"/>
                  </a:lnTo>
                  <a:lnTo>
                    <a:pt x="1716" y="1098"/>
                  </a:lnTo>
                  <a:lnTo>
                    <a:pt x="1709" y="1085"/>
                  </a:lnTo>
                  <a:lnTo>
                    <a:pt x="1704" y="1076"/>
                  </a:lnTo>
                  <a:lnTo>
                    <a:pt x="1702" y="1074"/>
                  </a:lnTo>
                  <a:lnTo>
                    <a:pt x="1684" y="1085"/>
                  </a:lnTo>
                  <a:lnTo>
                    <a:pt x="1666" y="1098"/>
                  </a:lnTo>
                  <a:lnTo>
                    <a:pt x="1645" y="1108"/>
                  </a:lnTo>
                  <a:lnTo>
                    <a:pt x="1624" y="1119"/>
                  </a:lnTo>
                  <a:lnTo>
                    <a:pt x="1601" y="1129"/>
                  </a:lnTo>
                  <a:lnTo>
                    <a:pt x="1580" y="1140"/>
                  </a:lnTo>
                  <a:lnTo>
                    <a:pt x="1560" y="1146"/>
                  </a:lnTo>
                  <a:lnTo>
                    <a:pt x="1546" y="1152"/>
                  </a:lnTo>
                  <a:lnTo>
                    <a:pt x="1537" y="1156"/>
                  </a:lnTo>
                  <a:lnTo>
                    <a:pt x="1534" y="1158"/>
                  </a:lnTo>
                  <a:lnTo>
                    <a:pt x="1541" y="1135"/>
                  </a:lnTo>
                  <a:lnTo>
                    <a:pt x="1550" y="1112"/>
                  </a:lnTo>
                  <a:lnTo>
                    <a:pt x="1555" y="1089"/>
                  </a:lnTo>
                  <a:lnTo>
                    <a:pt x="1560" y="1068"/>
                  </a:lnTo>
                  <a:lnTo>
                    <a:pt x="1567" y="1043"/>
                  </a:lnTo>
                  <a:lnTo>
                    <a:pt x="1571" y="1020"/>
                  </a:lnTo>
                  <a:lnTo>
                    <a:pt x="1573" y="994"/>
                  </a:lnTo>
                  <a:lnTo>
                    <a:pt x="1575" y="971"/>
                  </a:lnTo>
                  <a:lnTo>
                    <a:pt x="1578" y="946"/>
                  </a:lnTo>
                  <a:lnTo>
                    <a:pt x="1578" y="921"/>
                  </a:lnTo>
                  <a:lnTo>
                    <a:pt x="1569" y="813"/>
                  </a:lnTo>
                  <a:lnTo>
                    <a:pt x="1544" y="711"/>
                  </a:lnTo>
                  <a:lnTo>
                    <a:pt x="1504" y="619"/>
                  </a:lnTo>
                  <a:lnTo>
                    <a:pt x="1451" y="533"/>
                  </a:lnTo>
                  <a:lnTo>
                    <a:pt x="1384" y="455"/>
                  </a:lnTo>
                  <a:lnTo>
                    <a:pt x="1308" y="389"/>
                  </a:lnTo>
                  <a:lnTo>
                    <a:pt x="1221" y="337"/>
                  </a:lnTo>
                  <a:lnTo>
                    <a:pt x="1127" y="297"/>
                  </a:lnTo>
                  <a:lnTo>
                    <a:pt x="1026" y="271"/>
                  </a:lnTo>
                  <a:lnTo>
                    <a:pt x="920" y="26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3" name="Freeform 300"/>
            <p:cNvSpPr>
              <a:spLocks/>
            </p:cNvSpPr>
            <p:nvPr/>
          </p:nvSpPr>
          <p:spPr bwMode="auto">
            <a:xfrm>
              <a:off x="1978" y="1238"/>
              <a:ext cx="1841" cy="1249"/>
            </a:xfrm>
            <a:custGeom>
              <a:avLst/>
              <a:gdLst>
                <a:gd name="T0" fmla="*/ 711 w 1842"/>
                <a:gd name="T1" fmla="*/ 297 h 1250"/>
                <a:gd name="T2" fmla="*/ 455 w 1842"/>
                <a:gd name="T3" fmla="*/ 455 h 1250"/>
                <a:gd name="T4" fmla="*/ 296 w 1842"/>
                <a:gd name="T5" fmla="*/ 636 h 1250"/>
                <a:gd name="T6" fmla="*/ 262 w 1842"/>
                <a:gd name="T7" fmla="*/ 846 h 1250"/>
                <a:gd name="T8" fmla="*/ 267 w 1842"/>
                <a:gd name="T9" fmla="*/ 919 h 1250"/>
                <a:gd name="T10" fmla="*/ 278 w 1842"/>
                <a:gd name="T11" fmla="*/ 993 h 1250"/>
                <a:gd name="T12" fmla="*/ 296 w 1842"/>
                <a:gd name="T13" fmla="*/ 1060 h 1250"/>
                <a:gd name="T14" fmla="*/ 303 w 1842"/>
                <a:gd name="T15" fmla="*/ 1081 h 1250"/>
                <a:gd name="T16" fmla="*/ 258 w 1842"/>
                <a:gd name="T17" fmla="*/ 1065 h 1250"/>
                <a:gd name="T18" fmla="*/ 195 w 1842"/>
                <a:gd name="T19" fmla="*/ 1033 h 1250"/>
                <a:gd name="T20" fmla="*/ 138 w 1842"/>
                <a:gd name="T21" fmla="*/ 999 h 1250"/>
                <a:gd name="T22" fmla="*/ 130 w 1842"/>
                <a:gd name="T23" fmla="*/ 1010 h 1250"/>
                <a:gd name="T24" fmla="*/ 101 w 1842"/>
                <a:gd name="T25" fmla="*/ 1058 h 1250"/>
                <a:gd name="T26" fmla="*/ 69 w 1842"/>
                <a:gd name="T27" fmla="*/ 1127 h 1250"/>
                <a:gd name="T28" fmla="*/ 58 w 1842"/>
                <a:gd name="T29" fmla="*/ 1174 h 1250"/>
                <a:gd name="T30" fmla="*/ 29 w 1842"/>
                <a:gd name="T31" fmla="*/ 1081 h 1250"/>
                <a:gd name="T32" fmla="*/ 9 w 1842"/>
                <a:gd name="T33" fmla="*/ 982 h 1250"/>
                <a:gd name="T34" fmla="*/ 0 w 1842"/>
                <a:gd name="T35" fmla="*/ 881 h 1250"/>
                <a:gd name="T36" fmla="*/ 9 w 1842"/>
                <a:gd name="T37" fmla="*/ 696 h 1250"/>
                <a:gd name="T38" fmla="*/ 177 w 1842"/>
                <a:gd name="T39" fmla="*/ 377 h 1250"/>
                <a:gd name="T40" fmla="*/ 497 w 1842"/>
                <a:gd name="T41" fmla="*/ 101 h 1250"/>
                <a:gd name="T42" fmla="*/ 920 w 1842"/>
                <a:gd name="T43" fmla="*/ 0 h 1250"/>
                <a:gd name="T44" fmla="*/ 1135 w 1842"/>
                <a:gd name="T45" fmla="*/ 46 h 1250"/>
                <a:gd name="T46" fmla="*/ 1496 w 1842"/>
                <a:gd name="T47" fmla="*/ 269 h 1250"/>
                <a:gd name="T48" fmla="*/ 1719 w 1842"/>
                <a:gd name="T49" fmla="*/ 625 h 1250"/>
                <a:gd name="T50" fmla="*/ 1766 w 1842"/>
                <a:gd name="T51" fmla="*/ 846 h 1250"/>
                <a:gd name="T52" fmla="*/ 1760 w 1842"/>
                <a:gd name="T53" fmla="*/ 949 h 1250"/>
                <a:gd name="T54" fmla="*/ 1742 w 1842"/>
                <a:gd name="T55" fmla="*/ 1047 h 1250"/>
                <a:gd name="T56" fmla="*/ 1715 w 1842"/>
                <a:gd name="T57" fmla="*/ 1145 h 1250"/>
                <a:gd name="T58" fmla="*/ 1703 w 1842"/>
                <a:gd name="T59" fmla="*/ 1150 h 1250"/>
                <a:gd name="T60" fmla="*/ 1675 w 1842"/>
                <a:gd name="T61" fmla="*/ 1079 h 1250"/>
                <a:gd name="T62" fmla="*/ 1641 w 1842"/>
                <a:gd name="T63" fmla="*/ 1023 h 1250"/>
                <a:gd name="T64" fmla="*/ 1627 w 1842"/>
                <a:gd name="T65" fmla="*/ 999 h 1250"/>
                <a:gd name="T66" fmla="*/ 1591 w 1842"/>
                <a:gd name="T67" fmla="*/ 1023 h 1250"/>
                <a:gd name="T68" fmla="*/ 1526 w 1842"/>
                <a:gd name="T69" fmla="*/ 1054 h 1250"/>
                <a:gd name="T70" fmla="*/ 1471 w 1842"/>
                <a:gd name="T71" fmla="*/ 1077 h 1250"/>
                <a:gd name="T72" fmla="*/ 1459 w 1842"/>
                <a:gd name="T73" fmla="*/ 1083 h 1250"/>
                <a:gd name="T74" fmla="*/ 1480 w 1842"/>
                <a:gd name="T75" fmla="*/ 1014 h 1250"/>
                <a:gd name="T76" fmla="*/ 1496 w 1842"/>
                <a:gd name="T77" fmla="*/ 945 h 1250"/>
                <a:gd name="T78" fmla="*/ 1503 w 1842"/>
                <a:gd name="T79" fmla="*/ 871 h 1250"/>
                <a:gd name="T80" fmla="*/ 1494 w 1842"/>
                <a:gd name="T81" fmla="*/ 738 h 1250"/>
                <a:gd name="T82" fmla="*/ 1376 w 1842"/>
                <a:gd name="T83" fmla="*/ 533 h 1250"/>
                <a:gd name="T84" fmla="*/ 1146 w 1842"/>
                <a:gd name="T85" fmla="*/ 337 h 1250"/>
                <a:gd name="T86" fmla="*/ 920 w 1842"/>
                <a:gd name="T87" fmla="*/ 264 h 125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842" h="1250">
                  <a:moveTo>
                    <a:pt x="920" y="264"/>
                  </a:moveTo>
                  <a:lnTo>
                    <a:pt x="812" y="271"/>
                  </a:lnTo>
                  <a:lnTo>
                    <a:pt x="711" y="297"/>
                  </a:lnTo>
                  <a:lnTo>
                    <a:pt x="616" y="337"/>
                  </a:lnTo>
                  <a:lnTo>
                    <a:pt x="531" y="389"/>
                  </a:lnTo>
                  <a:lnTo>
                    <a:pt x="455" y="455"/>
                  </a:lnTo>
                  <a:lnTo>
                    <a:pt x="389" y="533"/>
                  </a:lnTo>
                  <a:lnTo>
                    <a:pt x="336" y="619"/>
                  </a:lnTo>
                  <a:lnTo>
                    <a:pt x="296" y="711"/>
                  </a:lnTo>
                  <a:lnTo>
                    <a:pt x="271" y="813"/>
                  </a:lnTo>
                  <a:lnTo>
                    <a:pt x="262" y="921"/>
                  </a:lnTo>
                  <a:lnTo>
                    <a:pt x="262" y="946"/>
                  </a:lnTo>
                  <a:lnTo>
                    <a:pt x="262" y="971"/>
                  </a:lnTo>
                  <a:lnTo>
                    <a:pt x="267" y="994"/>
                  </a:lnTo>
                  <a:lnTo>
                    <a:pt x="269" y="1020"/>
                  </a:lnTo>
                  <a:lnTo>
                    <a:pt x="273" y="1043"/>
                  </a:lnTo>
                  <a:lnTo>
                    <a:pt x="278" y="1068"/>
                  </a:lnTo>
                  <a:lnTo>
                    <a:pt x="283" y="1089"/>
                  </a:lnTo>
                  <a:lnTo>
                    <a:pt x="290" y="1112"/>
                  </a:lnTo>
                  <a:lnTo>
                    <a:pt x="296" y="1135"/>
                  </a:lnTo>
                  <a:lnTo>
                    <a:pt x="305" y="1158"/>
                  </a:lnTo>
                  <a:lnTo>
                    <a:pt x="303" y="1156"/>
                  </a:lnTo>
                  <a:lnTo>
                    <a:pt x="292" y="1152"/>
                  </a:lnTo>
                  <a:lnTo>
                    <a:pt x="278" y="1146"/>
                  </a:lnTo>
                  <a:lnTo>
                    <a:pt x="258" y="1140"/>
                  </a:lnTo>
                  <a:lnTo>
                    <a:pt x="237" y="1129"/>
                  </a:lnTo>
                  <a:lnTo>
                    <a:pt x="216" y="1119"/>
                  </a:lnTo>
                  <a:lnTo>
                    <a:pt x="195" y="1108"/>
                  </a:lnTo>
                  <a:lnTo>
                    <a:pt x="172" y="1098"/>
                  </a:lnTo>
                  <a:lnTo>
                    <a:pt x="153" y="1085"/>
                  </a:lnTo>
                  <a:lnTo>
                    <a:pt x="138" y="1074"/>
                  </a:lnTo>
                  <a:lnTo>
                    <a:pt x="136" y="1076"/>
                  </a:lnTo>
                  <a:lnTo>
                    <a:pt x="130" y="1085"/>
                  </a:lnTo>
                  <a:lnTo>
                    <a:pt x="122" y="1098"/>
                  </a:lnTo>
                  <a:lnTo>
                    <a:pt x="111" y="1114"/>
                  </a:lnTo>
                  <a:lnTo>
                    <a:pt x="101" y="1133"/>
                  </a:lnTo>
                  <a:lnTo>
                    <a:pt x="87" y="1154"/>
                  </a:lnTo>
                  <a:lnTo>
                    <a:pt x="78" y="1179"/>
                  </a:lnTo>
                  <a:lnTo>
                    <a:pt x="69" y="1202"/>
                  </a:lnTo>
                  <a:lnTo>
                    <a:pt x="62" y="1225"/>
                  </a:lnTo>
                  <a:lnTo>
                    <a:pt x="58" y="1249"/>
                  </a:lnTo>
                  <a:lnTo>
                    <a:pt x="48" y="1220"/>
                  </a:lnTo>
                  <a:lnTo>
                    <a:pt x="37" y="1188"/>
                  </a:lnTo>
                  <a:lnTo>
                    <a:pt x="29" y="1156"/>
                  </a:lnTo>
                  <a:lnTo>
                    <a:pt x="20" y="1122"/>
                  </a:lnTo>
                  <a:lnTo>
                    <a:pt x="14" y="1091"/>
                  </a:lnTo>
                  <a:lnTo>
                    <a:pt x="9" y="1057"/>
                  </a:lnTo>
                  <a:lnTo>
                    <a:pt x="4" y="1024"/>
                  </a:lnTo>
                  <a:lnTo>
                    <a:pt x="2" y="990"/>
                  </a:lnTo>
                  <a:lnTo>
                    <a:pt x="0" y="956"/>
                  </a:lnTo>
                  <a:lnTo>
                    <a:pt x="0" y="921"/>
                  </a:lnTo>
                  <a:lnTo>
                    <a:pt x="9" y="771"/>
                  </a:lnTo>
                  <a:lnTo>
                    <a:pt x="46" y="630"/>
                  </a:lnTo>
                  <a:lnTo>
                    <a:pt x="101" y="497"/>
                  </a:lnTo>
                  <a:lnTo>
                    <a:pt x="177" y="377"/>
                  </a:lnTo>
                  <a:lnTo>
                    <a:pt x="269" y="269"/>
                  </a:lnTo>
                  <a:lnTo>
                    <a:pt x="377" y="177"/>
                  </a:lnTo>
                  <a:lnTo>
                    <a:pt x="497" y="101"/>
                  </a:lnTo>
                  <a:lnTo>
                    <a:pt x="630" y="46"/>
                  </a:lnTo>
                  <a:lnTo>
                    <a:pt x="770" y="11"/>
                  </a:lnTo>
                  <a:lnTo>
                    <a:pt x="920" y="0"/>
                  </a:lnTo>
                  <a:lnTo>
                    <a:pt x="1070" y="11"/>
                  </a:lnTo>
                  <a:lnTo>
                    <a:pt x="1210" y="46"/>
                  </a:lnTo>
                  <a:lnTo>
                    <a:pt x="1343" y="101"/>
                  </a:lnTo>
                  <a:lnTo>
                    <a:pt x="1463" y="177"/>
                  </a:lnTo>
                  <a:lnTo>
                    <a:pt x="1571" y="269"/>
                  </a:lnTo>
                  <a:lnTo>
                    <a:pt x="1661" y="377"/>
                  </a:lnTo>
                  <a:lnTo>
                    <a:pt x="1737" y="497"/>
                  </a:lnTo>
                  <a:lnTo>
                    <a:pt x="1794" y="630"/>
                  </a:lnTo>
                  <a:lnTo>
                    <a:pt x="1828" y="771"/>
                  </a:lnTo>
                  <a:lnTo>
                    <a:pt x="1841" y="921"/>
                  </a:lnTo>
                  <a:lnTo>
                    <a:pt x="1841" y="956"/>
                  </a:lnTo>
                  <a:lnTo>
                    <a:pt x="1838" y="990"/>
                  </a:lnTo>
                  <a:lnTo>
                    <a:pt x="1835" y="1024"/>
                  </a:lnTo>
                  <a:lnTo>
                    <a:pt x="1831" y="1057"/>
                  </a:lnTo>
                  <a:lnTo>
                    <a:pt x="1824" y="1091"/>
                  </a:lnTo>
                  <a:lnTo>
                    <a:pt x="1817" y="1122"/>
                  </a:lnTo>
                  <a:lnTo>
                    <a:pt x="1811" y="1156"/>
                  </a:lnTo>
                  <a:lnTo>
                    <a:pt x="1801" y="1188"/>
                  </a:lnTo>
                  <a:lnTo>
                    <a:pt x="1790" y="1220"/>
                  </a:lnTo>
                  <a:lnTo>
                    <a:pt x="1780" y="1249"/>
                  </a:lnTo>
                  <a:lnTo>
                    <a:pt x="1778" y="1225"/>
                  </a:lnTo>
                  <a:lnTo>
                    <a:pt x="1771" y="1202"/>
                  </a:lnTo>
                  <a:lnTo>
                    <a:pt x="1760" y="1179"/>
                  </a:lnTo>
                  <a:lnTo>
                    <a:pt x="1750" y="1154"/>
                  </a:lnTo>
                  <a:lnTo>
                    <a:pt x="1739" y="1133"/>
                  </a:lnTo>
                  <a:lnTo>
                    <a:pt x="1727" y="1114"/>
                  </a:lnTo>
                  <a:lnTo>
                    <a:pt x="1716" y="1098"/>
                  </a:lnTo>
                  <a:lnTo>
                    <a:pt x="1709" y="1085"/>
                  </a:lnTo>
                  <a:lnTo>
                    <a:pt x="1704" y="1076"/>
                  </a:lnTo>
                  <a:lnTo>
                    <a:pt x="1702" y="1074"/>
                  </a:lnTo>
                  <a:lnTo>
                    <a:pt x="1684" y="1085"/>
                  </a:lnTo>
                  <a:lnTo>
                    <a:pt x="1666" y="1098"/>
                  </a:lnTo>
                  <a:lnTo>
                    <a:pt x="1645" y="1108"/>
                  </a:lnTo>
                  <a:lnTo>
                    <a:pt x="1624" y="1119"/>
                  </a:lnTo>
                  <a:lnTo>
                    <a:pt x="1601" y="1129"/>
                  </a:lnTo>
                  <a:lnTo>
                    <a:pt x="1580" y="1140"/>
                  </a:lnTo>
                  <a:lnTo>
                    <a:pt x="1560" y="1146"/>
                  </a:lnTo>
                  <a:lnTo>
                    <a:pt x="1546" y="1152"/>
                  </a:lnTo>
                  <a:lnTo>
                    <a:pt x="1537" y="1156"/>
                  </a:lnTo>
                  <a:lnTo>
                    <a:pt x="1534" y="1158"/>
                  </a:lnTo>
                  <a:lnTo>
                    <a:pt x="1541" y="1135"/>
                  </a:lnTo>
                  <a:lnTo>
                    <a:pt x="1550" y="1112"/>
                  </a:lnTo>
                  <a:lnTo>
                    <a:pt x="1555" y="1089"/>
                  </a:lnTo>
                  <a:lnTo>
                    <a:pt x="1560" y="1068"/>
                  </a:lnTo>
                  <a:lnTo>
                    <a:pt x="1567" y="1043"/>
                  </a:lnTo>
                  <a:lnTo>
                    <a:pt x="1571" y="1020"/>
                  </a:lnTo>
                  <a:lnTo>
                    <a:pt x="1573" y="994"/>
                  </a:lnTo>
                  <a:lnTo>
                    <a:pt x="1575" y="971"/>
                  </a:lnTo>
                  <a:lnTo>
                    <a:pt x="1578" y="946"/>
                  </a:lnTo>
                  <a:lnTo>
                    <a:pt x="1578" y="921"/>
                  </a:lnTo>
                  <a:lnTo>
                    <a:pt x="1569" y="813"/>
                  </a:lnTo>
                  <a:lnTo>
                    <a:pt x="1544" y="711"/>
                  </a:lnTo>
                  <a:lnTo>
                    <a:pt x="1504" y="619"/>
                  </a:lnTo>
                  <a:lnTo>
                    <a:pt x="1451" y="533"/>
                  </a:lnTo>
                  <a:lnTo>
                    <a:pt x="1384" y="455"/>
                  </a:lnTo>
                  <a:lnTo>
                    <a:pt x="1308" y="389"/>
                  </a:lnTo>
                  <a:lnTo>
                    <a:pt x="1221" y="337"/>
                  </a:lnTo>
                  <a:lnTo>
                    <a:pt x="1127" y="297"/>
                  </a:lnTo>
                  <a:lnTo>
                    <a:pt x="1026" y="271"/>
                  </a:lnTo>
                  <a:lnTo>
                    <a:pt x="920" y="26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4" name="Freeform 301"/>
            <p:cNvSpPr>
              <a:spLocks/>
            </p:cNvSpPr>
            <p:nvPr/>
          </p:nvSpPr>
          <p:spPr bwMode="auto">
            <a:xfrm>
              <a:off x="2012" y="1272"/>
              <a:ext cx="1524" cy="950"/>
            </a:xfrm>
            <a:custGeom>
              <a:avLst/>
              <a:gdLst>
                <a:gd name="T0" fmla="*/ 10 w 1523"/>
                <a:gd name="T1" fmla="*/ 727 h 950"/>
                <a:gd name="T2" fmla="*/ 98 w 1523"/>
                <a:gd name="T3" fmla="*/ 460 h 950"/>
                <a:gd name="T4" fmla="*/ 263 w 1523"/>
                <a:gd name="T5" fmla="*/ 246 h 950"/>
                <a:gd name="T6" fmla="*/ 489 w 1523"/>
                <a:gd name="T7" fmla="*/ 92 h 950"/>
                <a:gd name="T8" fmla="*/ 761 w 1523"/>
                <a:gd name="T9" fmla="*/ 10 h 950"/>
                <a:gd name="T10" fmla="*/ 985 w 1523"/>
                <a:gd name="T11" fmla="*/ 0 h 950"/>
                <a:gd name="T12" fmla="*/ 1118 w 1523"/>
                <a:gd name="T13" fmla="*/ 8 h 950"/>
                <a:gd name="T14" fmla="*/ 1236 w 1523"/>
                <a:gd name="T15" fmla="*/ 34 h 950"/>
                <a:gd name="T16" fmla="*/ 1344 w 1523"/>
                <a:gd name="T17" fmla="*/ 75 h 950"/>
                <a:gd name="T18" fmla="*/ 1447 w 1523"/>
                <a:gd name="T19" fmla="*/ 134 h 950"/>
                <a:gd name="T20" fmla="*/ 1546 w 1523"/>
                <a:gd name="T21" fmla="*/ 210 h 950"/>
                <a:gd name="T22" fmla="*/ 1571 w 1523"/>
                <a:gd name="T23" fmla="*/ 233 h 950"/>
                <a:gd name="T24" fmla="*/ 1597 w 1523"/>
                <a:gd name="T25" fmla="*/ 271 h 950"/>
                <a:gd name="T26" fmla="*/ 1579 w 1523"/>
                <a:gd name="T27" fmla="*/ 290 h 950"/>
                <a:gd name="T28" fmla="*/ 1518 w 1523"/>
                <a:gd name="T29" fmla="*/ 290 h 950"/>
                <a:gd name="T30" fmla="*/ 1408 w 1523"/>
                <a:gd name="T31" fmla="*/ 262 h 950"/>
                <a:gd name="T32" fmla="*/ 1335 w 1523"/>
                <a:gd name="T33" fmla="*/ 239 h 950"/>
                <a:gd name="T34" fmla="*/ 1169 w 1523"/>
                <a:gd name="T35" fmla="*/ 200 h 950"/>
                <a:gd name="T36" fmla="*/ 994 w 1523"/>
                <a:gd name="T37" fmla="*/ 186 h 950"/>
                <a:gd name="T38" fmla="*/ 744 w 1523"/>
                <a:gd name="T39" fmla="*/ 207 h 950"/>
                <a:gd name="T40" fmla="*/ 581 w 1523"/>
                <a:gd name="T41" fmla="*/ 258 h 950"/>
                <a:gd name="T42" fmla="*/ 445 w 1523"/>
                <a:gd name="T43" fmla="*/ 347 h 950"/>
                <a:gd name="T44" fmla="*/ 390 w 1523"/>
                <a:gd name="T45" fmla="*/ 398 h 950"/>
                <a:gd name="T46" fmla="*/ 310 w 1523"/>
                <a:gd name="T47" fmla="*/ 488 h 950"/>
                <a:gd name="T48" fmla="*/ 263 w 1523"/>
                <a:gd name="T49" fmla="*/ 570 h 950"/>
                <a:gd name="T50" fmla="*/ 232 w 1523"/>
                <a:gd name="T51" fmla="*/ 654 h 950"/>
                <a:gd name="T52" fmla="*/ 206 w 1523"/>
                <a:gd name="T53" fmla="*/ 745 h 950"/>
                <a:gd name="T54" fmla="*/ 192 w 1523"/>
                <a:gd name="T55" fmla="*/ 797 h 950"/>
                <a:gd name="T56" fmla="*/ 147 w 1523"/>
                <a:gd name="T57" fmla="*/ 886 h 950"/>
                <a:gd name="T58" fmla="*/ 98 w 1523"/>
                <a:gd name="T59" fmla="*/ 936 h 950"/>
                <a:gd name="T60" fmla="*/ 50 w 1523"/>
                <a:gd name="T61" fmla="*/ 949 h 950"/>
                <a:gd name="T62" fmla="*/ 15 w 1523"/>
                <a:gd name="T63" fmla="*/ 928 h 950"/>
                <a:gd name="T64" fmla="*/ 0 w 1523"/>
                <a:gd name="T65" fmla="*/ 875 h 95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523" h="950">
                  <a:moveTo>
                    <a:pt x="0" y="875"/>
                  </a:moveTo>
                  <a:lnTo>
                    <a:pt x="10" y="727"/>
                  </a:lnTo>
                  <a:lnTo>
                    <a:pt x="47" y="589"/>
                  </a:lnTo>
                  <a:lnTo>
                    <a:pt x="98" y="460"/>
                  </a:lnTo>
                  <a:lnTo>
                    <a:pt x="172" y="347"/>
                  </a:lnTo>
                  <a:lnTo>
                    <a:pt x="263" y="246"/>
                  </a:lnTo>
                  <a:lnTo>
                    <a:pt x="369" y="159"/>
                  </a:lnTo>
                  <a:lnTo>
                    <a:pt x="489" y="92"/>
                  </a:lnTo>
                  <a:lnTo>
                    <a:pt x="620" y="41"/>
                  </a:lnTo>
                  <a:lnTo>
                    <a:pt x="761" y="10"/>
                  </a:lnTo>
                  <a:lnTo>
                    <a:pt x="910" y="0"/>
                  </a:lnTo>
                  <a:lnTo>
                    <a:pt x="977" y="2"/>
                  </a:lnTo>
                  <a:lnTo>
                    <a:pt x="1043" y="8"/>
                  </a:lnTo>
                  <a:lnTo>
                    <a:pt x="1101" y="18"/>
                  </a:lnTo>
                  <a:lnTo>
                    <a:pt x="1161" y="34"/>
                  </a:lnTo>
                  <a:lnTo>
                    <a:pt x="1216" y="52"/>
                  </a:lnTo>
                  <a:lnTo>
                    <a:pt x="1269" y="75"/>
                  </a:lnTo>
                  <a:lnTo>
                    <a:pt x="1321" y="103"/>
                  </a:lnTo>
                  <a:lnTo>
                    <a:pt x="1372" y="134"/>
                  </a:lnTo>
                  <a:lnTo>
                    <a:pt x="1420" y="170"/>
                  </a:lnTo>
                  <a:lnTo>
                    <a:pt x="1471" y="210"/>
                  </a:lnTo>
                  <a:lnTo>
                    <a:pt x="1496" y="233"/>
                  </a:lnTo>
                  <a:lnTo>
                    <a:pt x="1513" y="255"/>
                  </a:lnTo>
                  <a:lnTo>
                    <a:pt x="1522" y="271"/>
                  </a:lnTo>
                  <a:lnTo>
                    <a:pt x="1517" y="281"/>
                  </a:lnTo>
                  <a:lnTo>
                    <a:pt x="1504" y="290"/>
                  </a:lnTo>
                  <a:lnTo>
                    <a:pt x="1479" y="292"/>
                  </a:lnTo>
                  <a:lnTo>
                    <a:pt x="1443" y="290"/>
                  </a:lnTo>
                  <a:lnTo>
                    <a:pt x="1395" y="280"/>
                  </a:lnTo>
                  <a:lnTo>
                    <a:pt x="1333" y="262"/>
                  </a:lnTo>
                  <a:lnTo>
                    <a:pt x="1260" y="239"/>
                  </a:lnTo>
                  <a:lnTo>
                    <a:pt x="1179" y="216"/>
                  </a:lnTo>
                  <a:lnTo>
                    <a:pt x="1094" y="200"/>
                  </a:lnTo>
                  <a:lnTo>
                    <a:pt x="1007" y="191"/>
                  </a:lnTo>
                  <a:lnTo>
                    <a:pt x="919" y="186"/>
                  </a:lnTo>
                  <a:lnTo>
                    <a:pt x="828" y="193"/>
                  </a:lnTo>
                  <a:lnTo>
                    <a:pt x="744" y="207"/>
                  </a:lnTo>
                  <a:lnTo>
                    <a:pt x="659" y="229"/>
                  </a:lnTo>
                  <a:lnTo>
                    <a:pt x="581" y="258"/>
                  </a:lnTo>
                  <a:lnTo>
                    <a:pt x="508" y="299"/>
                  </a:lnTo>
                  <a:lnTo>
                    <a:pt x="445" y="347"/>
                  </a:lnTo>
                  <a:lnTo>
                    <a:pt x="390" y="398"/>
                  </a:lnTo>
                  <a:lnTo>
                    <a:pt x="346" y="444"/>
                  </a:lnTo>
                  <a:lnTo>
                    <a:pt x="310" y="488"/>
                  </a:lnTo>
                  <a:lnTo>
                    <a:pt x="282" y="530"/>
                  </a:lnTo>
                  <a:lnTo>
                    <a:pt x="263" y="570"/>
                  </a:lnTo>
                  <a:lnTo>
                    <a:pt x="247" y="612"/>
                  </a:lnTo>
                  <a:lnTo>
                    <a:pt x="232" y="654"/>
                  </a:lnTo>
                  <a:lnTo>
                    <a:pt x="219" y="698"/>
                  </a:lnTo>
                  <a:lnTo>
                    <a:pt x="206" y="745"/>
                  </a:lnTo>
                  <a:lnTo>
                    <a:pt x="192" y="797"/>
                  </a:lnTo>
                  <a:lnTo>
                    <a:pt x="171" y="847"/>
                  </a:lnTo>
                  <a:lnTo>
                    <a:pt x="147" y="886"/>
                  </a:lnTo>
                  <a:lnTo>
                    <a:pt x="124" y="916"/>
                  </a:lnTo>
                  <a:lnTo>
                    <a:pt x="98" y="936"/>
                  </a:lnTo>
                  <a:lnTo>
                    <a:pt x="73" y="946"/>
                  </a:lnTo>
                  <a:lnTo>
                    <a:pt x="50" y="949"/>
                  </a:lnTo>
                  <a:lnTo>
                    <a:pt x="29" y="942"/>
                  </a:lnTo>
                  <a:lnTo>
                    <a:pt x="15" y="928"/>
                  </a:lnTo>
                  <a:lnTo>
                    <a:pt x="2" y="905"/>
                  </a:lnTo>
                  <a:lnTo>
                    <a:pt x="0" y="87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5" name="Freeform 302"/>
            <p:cNvSpPr>
              <a:spLocks/>
            </p:cNvSpPr>
            <p:nvPr/>
          </p:nvSpPr>
          <p:spPr bwMode="auto">
            <a:xfrm>
              <a:off x="2017" y="1276"/>
              <a:ext cx="1499" cy="931"/>
            </a:xfrm>
            <a:custGeom>
              <a:avLst/>
              <a:gdLst>
                <a:gd name="T0" fmla="*/ 15 w 1499"/>
                <a:gd name="T1" fmla="*/ 711 h 931"/>
                <a:gd name="T2" fmla="*/ 105 w 1499"/>
                <a:gd name="T3" fmla="*/ 449 h 931"/>
                <a:gd name="T4" fmla="*/ 268 w 1499"/>
                <a:gd name="T5" fmla="*/ 239 h 931"/>
                <a:gd name="T6" fmla="*/ 491 w 1499"/>
                <a:gd name="T7" fmla="*/ 90 h 931"/>
                <a:gd name="T8" fmla="*/ 756 w 1499"/>
                <a:gd name="T9" fmla="*/ 9 h 931"/>
                <a:gd name="T10" fmla="*/ 904 w 1499"/>
                <a:gd name="T11" fmla="*/ 0 h 931"/>
                <a:gd name="T12" fmla="*/ 1034 w 1499"/>
                <a:gd name="T13" fmla="*/ 8 h 931"/>
                <a:gd name="T14" fmla="*/ 1150 w 1499"/>
                <a:gd name="T15" fmla="*/ 31 h 931"/>
                <a:gd name="T16" fmla="*/ 1256 w 1499"/>
                <a:gd name="T17" fmla="*/ 73 h 931"/>
                <a:gd name="T18" fmla="*/ 1355 w 1499"/>
                <a:gd name="T19" fmla="*/ 128 h 931"/>
                <a:gd name="T20" fmla="*/ 1449 w 1499"/>
                <a:gd name="T21" fmla="*/ 200 h 931"/>
                <a:gd name="T22" fmla="*/ 1474 w 1499"/>
                <a:gd name="T23" fmla="*/ 223 h 931"/>
                <a:gd name="T24" fmla="*/ 1498 w 1499"/>
                <a:gd name="T25" fmla="*/ 256 h 931"/>
                <a:gd name="T26" fmla="*/ 1481 w 1499"/>
                <a:gd name="T27" fmla="*/ 275 h 931"/>
                <a:gd name="T28" fmla="*/ 1422 w 1499"/>
                <a:gd name="T29" fmla="*/ 275 h 931"/>
                <a:gd name="T30" fmla="*/ 1319 w 1499"/>
                <a:gd name="T31" fmla="*/ 250 h 931"/>
                <a:gd name="T32" fmla="*/ 1249 w 1499"/>
                <a:gd name="T33" fmla="*/ 227 h 931"/>
                <a:gd name="T34" fmla="*/ 1083 w 1499"/>
                <a:gd name="T35" fmla="*/ 189 h 931"/>
                <a:gd name="T36" fmla="*/ 910 w 1499"/>
                <a:gd name="T37" fmla="*/ 179 h 931"/>
                <a:gd name="T38" fmla="*/ 735 w 1499"/>
                <a:gd name="T39" fmla="*/ 197 h 931"/>
                <a:gd name="T40" fmla="*/ 573 w 1499"/>
                <a:gd name="T41" fmla="*/ 250 h 931"/>
                <a:gd name="T42" fmla="*/ 436 w 1499"/>
                <a:gd name="T43" fmla="*/ 336 h 931"/>
                <a:gd name="T44" fmla="*/ 381 w 1499"/>
                <a:gd name="T45" fmla="*/ 386 h 931"/>
                <a:gd name="T46" fmla="*/ 303 w 1499"/>
                <a:gd name="T47" fmla="*/ 477 h 931"/>
                <a:gd name="T48" fmla="*/ 255 w 1499"/>
                <a:gd name="T49" fmla="*/ 559 h 931"/>
                <a:gd name="T50" fmla="*/ 223 w 1499"/>
                <a:gd name="T51" fmla="*/ 641 h 931"/>
                <a:gd name="T52" fmla="*/ 197 w 1499"/>
                <a:gd name="T53" fmla="*/ 729 h 931"/>
                <a:gd name="T54" fmla="*/ 183 w 1499"/>
                <a:gd name="T55" fmla="*/ 780 h 931"/>
                <a:gd name="T56" fmla="*/ 142 w 1499"/>
                <a:gd name="T57" fmla="*/ 866 h 931"/>
                <a:gd name="T58" fmla="*/ 94 w 1499"/>
                <a:gd name="T59" fmla="*/ 916 h 931"/>
                <a:gd name="T60" fmla="*/ 48 w 1499"/>
                <a:gd name="T61" fmla="*/ 930 h 931"/>
                <a:gd name="T62" fmla="*/ 15 w 1499"/>
                <a:gd name="T63" fmla="*/ 911 h 931"/>
                <a:gd name="T64" fmla="*/ 0 w 1499"/>
                <a:gd name="T65" fmla="*/ 858 h 9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99" h="931">
                  <a:moveTo>
                    <a:pt x="0" y="858"/>
                  </a:moveTo>
                  <a:lnTo>
                    <a:pt x="15" y="711"/>
                  </a:lnTo>
                  <a:lnTo>
                    <a:pt x="50" y="576"/>
                  </a:lnTo>
                  <a:lnTo>
                    <a:pt x="105" y="449"/>
                  </a:lnTo>
                  <a:lnTo>
                    <a:pt x="179" y="338"/>
                  </a:lnTo>
                  <a:lnTo>
                    <a:pt x="268" y="239"/>
                  </a:lnTo>
                  <a:lnTo>
                    <a:pt x="372" y="157"/>
                  </a:lnTo>
                  <a:lnTo>
                    <a:pt x="491" y="90"/>
                  </a:lnTo>
                  <a:lnTo>
                    <a:pt x="619" y="39"/>
                  </a:lnTo>
                  <a:lnTo>
                    <a:pt x="756" y="9"/>
                  </a:lnTo>
                  <a:lnTo>
                    <a:pt x="904" y="0"/>
                  </a:lnTo>
                  <a:lnTo>
                    <a:pt x="970" y="2"/>
                  </a:lnTo>
                  <a:lnTo>
                    <a:pt x="1034" y="8"/>
                  </a:lnTo>
                  <a:lnTo>
                    <a:pt x="1094" y="18"/>
                  </a:lnTo>
                  <a:lnTo>
                    <a:pt x="1150" y="31"/>
                  </a:lnTo>
                  <a:lnTo>
                    <a:pt x="1203" y="50"/>
                  </a:lnTo>
                  <a:lnTo>
                    <a:pt x="1256" y="73"/>
                  </a:lnTo>
                  <a:lnTo>
                    <a:pt x="1306" y="98"/>
                  </a:lnTo>
                  <a:lnTo>
                    <a:pt x="1355" y="128"/>
                  </a:lnTo>
                  <a:lnTo>
                    <a:pt x="1401" y="161"/>
                  </a:lnTo>
                  <a:lnTo>
                    <a:pt x="1449" y="200"/>
                  </a:lnTo>
                  <a:lnTo>
                    <a:pt x="1474" y="223"/>
                  </a:lnTo>
                  <a:lnTo>
                    <a:pt x="1492" y="241"/>
                  </a:lnTo>
                  <a:lnTo>
                    <a:pt x="1498" y="256"/>
                  </a:lnTo>
                  <a:lnTo>
                    <a:pt x="1494" y="269"/>
                  </a:lnTo>
                  <a:lnTo>
                    <a:pt x="1481" y="275"/>
                  </a:lnTo>
                  <a:lnTo>
                    <a:pt x="1458" y="278"/>
                  </a:lnTo>
                  <a:lnTo>
                    <a:pt x="1422" y="275"/>
                  </a:lnTo>
                  <a:lnTo>
                    <a:pt x="1375" y="264"/>
                  </a:lnTo>
                  <a:lnTo>
                    <a:pt x="1319" y="250"/>
                  </a:lnTo>
                  <a:lnTo>
                    <a:pt x="1249" y="227"/>
                  </a:lnTo>
                  <a:lnTo>
                    <a:pt x="1168" y="204"/>
                  </a:lnTo>
                  <a:lnTo>
                    <a:pt x="1083" y="189"/>
                  </a:lnTo>
                  <a:lnTo>
                    <a:pt x="996" y="181"/>
                  </a:lnTo>
                  <a:lnTo>
                    <a:pt x="910" y="179"/>
                  </a:lnTo>
                  <a:lnTo>
                    <a:pt x="821" y="184"/>
                  </a:lnTo>
                  <a:lnTo>
                    <a:pt x="735" y="197"/>
                  </a:lnTo>
                  <a:lnTo>
                    <a:pt x="653" y="218"/>
                  </a:lnTo>
                  <a:lnTo>
                    <a:pt x="573" y="250"/>
                  </a:lnTo>
                  <a:lnTo>
                    <a:pt x="501" y="288"/>
                  </a:lnTo>
                  <a:lnTo>
                    <a:pt x="436" y="336"/>
                  </a:lnTo>
                  <a:lnTo>
                    <a:pt x="381" y="386"/>
                  </a:lnTo>
                  <a:lnTo>
                    <a:pt x="337" y="433"/>
                  </a:lnTo>
                  <a:lnTo>
                    <a:pt x="303" y="477"/>
                  </a:lnTo>
                  <a:lnTo>
                    <a:pt x="276" y="519"/>
                  </a:lnTo>
                  <a:lnTo>
                    <a:pt x="255" y="559"/>
                  </a:lnTo>
                  <a:lnTo>
                    <a:pt x="238" y="599"/>
                  </a:lnTo>
                  <a:lnTo>
                    <a:pt x="223" y="641"/>
                  </a:lnTo>
                  <a:lnTo>
                    <a:pt x="211" y="685"/>
                  </a:lnTo>
                  <a:lnTo>
                    <a:pt x="197" y="729"/>
                  </a:lnTo>
                  <a:lnTo>
                    <a:pt x="183" y="780"/>
                  </a:lnTo>
                  <a:lnTo>
                    <a:pt x="164" y="828"/>
                  </a:lnTo>
                  <a:lnTo>
                    <a:pt x="142" y="866"/>
                  </a:lnTo>
                  <a:lnTo>
                    <a:pt x="117" y="895"/>
                  </a:lnTo>
                  <a:lnTo>
                    <a:pt x="94" y="916"/>
                  </a:lnTo>
                  <a:lnTo>
                    <a:pt x="71" y="927"/>
                  </a:lnTo>
                  <a:lnTo>
                    <a:pt x="48" y="930"/>
                  </a:lnTo>
                  <a:lnTo>
                    <a:pt x="29" y="923"/>
                  </a:lnTo>
                  <a:lnTo>
                    <a:pt x="15" y="911"/>
                  </a:lnTo>
                  <a:lnTo>
                    <a:pt x="4" y="888"/>
                  </a:lnTo>
                  <a:lnTo>
                    <a:pt x="0" y="858"/>
                  </a:lnTo>
                </a:path>
              </a:pathLst>
            </a:custGeom>
            <a:solidFill>
              <a:srgbClr val="FFD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6" name="Freeform 303"/>
            <p:cNvSpPr>
              <a:spLocks/>
            </p:cNvSpPr>
            <p:nvPr/>
          </p:nvSpPr>
          <p:spPr bwMode="auto">
            <a:xfrm>
              <a:off x="2022" y="1272"/>
              <a:ext cx="1475" cy="912"/>
            </a:xfrm>
            <a:custGeom>
              <a:avLst/>
              <a:gdLst>
                <a:gd name="T0" fmla="*/ 16 w 1474"/>
                <a:gd name="T1" fmla="*/ 621 h 913"/>
                <a:gd name="T2" fmla="*/ 110 w 1474"/>
                <a:gd name="T3" fmla="*/ 440 h 913"/>
                <a:gd name="T4" fmla="*/ 271 w 1474"/>
                <a:gd name="T5" fmla="*/ 233 h 913"/>
                <a:gd name="T6" fmla="*/ 490 w 1474"/>
                <a:gd name="T7" fmla="*/ 88 h 913"/>
                <a:gd name="T8" fmla="*/ 827 w 1474"/>
                <a:gd name="T9" fmla="*/ 9 h 913"/>
                <a:gd name="T10" fmla="*/ 970 w 1474"/>
                <a:gd name="T11" fmla="*/ 0 h 913"/>
                <a:gd name="T12" fmla="*/ 1099 w 1474"/>
                <a:gd name="T13" fmla="*/ 7 h 913"/>
                <a:gd name="T14" fmla="*/ 1211 w 1474"/>
                <a:gd name="T15" fmla="*/ 31 h 913"/>
                <a:gd name="T16" fmla="*/ 1315 w 1474"/>
                <a:gd name="T17" fmla="*/ 69 h 913"/>
                <a:gd name="T18" fmla="*/ 1411 w 1474"/>
                <a:gd name="T19" fmla="*/ 122 h 913"/>
                <a:gd name="T20" fmla="*/ 1503 w 1474"/>
                <a:gd name="T21" fmla="*/ 189 h 913"/>
                <a:gd name="T22" fmla="*/ 1527 w 1474"/>
                <a:gd name="T23" fmla="*/ 212 h 913"/>
                <a:gd name="T24" fmla="*/ 1548 w 1474"/>
                <a:gd name="T25" fmla="*/ 244 h 913"/>
                <a:gd name="T26" fmla="*/ 1533 w 1474"/>
                <a:gd name="T27" fmla="*/ 262 h 913"/>
                <a:gd name="T28" fmla="*/ 1476 w 1474"/>
                <a:gd name="T29" fmla="*/ 260 h 913"/>
                <a:gd name="T30" fmla="*/ 1377 w 1474"/>
                <a:gd name="T31" fmla="*/ 235 h 913"/>
                <a:gd name="T32" fmla="*/ 1310 w 1474"/>
                <a:gd name="T33" fmla="*/ 214 h 913"/>
                <a:gd name="T34" fmla="*/ 1147 w 1474"/>
                <a:gd name="T35" fmla="*/ 177 h 913"/>
                <a:gd name="T36" fmla="*/ 972 w 1474"/>
                <a:gd name="T37" fmla="*/ 168 h 913"/>
                <a:gd name="T38" fmla="*/ 724 w 1474"/>
                <a:gd name="T39" fmla="*/ 187 h 913"/>
                <a:gd name="T40" fmla="*/ 564 w 1474"/>
                <a:gd name="T41" fmla="*/ 239 h 913"/>
                <a:gd name="T42" fmla="*/ 427 w 1474"/>
                <a:gd name="T43" fmla="*/ 325 h 913"/>
                <a:gd name="T44" fmla="*/ 372 w 1474"/>
                <a:gd name="T45" fmla="*/ 376 h 913"/>
                <a:gd name="T46" fmla="*/ 292 w 1474"/>
                <a:gd name="T47" fmla="*/ 456 h 913"/>
                <a:gd name="T48" fmla="*/ 244 w 1474"/>
                <a:gd name="T49" fmla="*/ 471 h 913"/>
                <a:gd name="T50" fmla="*/ 212 w 1474"/>
                <a:gd name="T51" fmla="*/ 554 h 913"/>
                <a:gd name="T52" fmla="*/ 187 w 1474"/>
                <a:gd name="T53" fmla="*/ 641 h 913"/>
                <a:gd name="T54" fmla="*/ 172 w 1474"/>
                <a:gd name="T55" fmla="*/ 689 h 913"/>
                <a:gd name="T56" fmla="*/ 133 w 1474"/>
                <a:gd name="T57" fmla="*/ 775 h 913"/>
                <a:gd name="T58" fmla="*/ 88 w 1474"/>
                <a:gd name="T59" fmla="*/ 821 h 913"/>
                <a:gd name="T60" fmla="*/ 44 w 1474"/>
                <a:gd name="T61" fmla="*/ 837 h 913"/>
                <a:gd name="T62" fmla="*/ 12 w 1474"/>
                <a:gd name="T63" fmla="*/ 817 h 913"/>
                <a:gd name="T64" fmla="*/ 0 w 1474"/>
                <a:gd name="T65" fmla="*/ 766 h 9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74" h="913">
                  <a:moveTo>
                    <a:pt x="0" y="841"/>
                  </a:moveTo>
                  <a:lnTo>
                    <a:pt x="16" y="696"/>
                  </a:lnTo>
                  <a:lnTo>
                    <a:pt x="52" y="562"/>
                  </a:lnTo>
                  <a:lnTo>
                    <a:pt x="110" y="440"/>
                  </a:lnTo>
                  <a:lnTo>
                    <a:pt x="183" y="330"/>
                  </a:lnTo>
                  <a:lnTo>
                    <a:pt x="271" y="233"/>
                  </a:lnTo>
                  <a:lnTo>
                    <a:pt x="375" y="151"/>
                  </a:lnTo>
                  <a:lnTo>
                    <a:pt x="490" y="88"/>
                  </a:lnTo>
                  <a:lnTo>
                    <a:pt x="617" y="39"/>
                  </a:lnTo>
                  <a:lnTo>
                    <a:pt x="752" y="9"/>
                  </a:lnTo>
                  <a:lnTo>
                    <a:pt x="895" y="0"/>
                  </a:lnTo>
                  <a:lnTo>
                    <a:pt x="961" y="2"/>
                  </a:lnTo>
                  <a:lnTo>
                    <a:pt x="1024" y="7"/>
                  </a:lnTo>
                  <a:lnTo>
                    <a:pt x="1081" y="18"/>
                  </a:lnTo>
                  <a:lnTo>
                    <a:pt x="1136" y="31"/>
                  </a:lnTo>
                  <a:lnTo>
                    <a:pt x="1190" y="48"/>
                  </a:lnTo>
                  <a:lnTo>
                    <a:pt x="1240" y="69"/>
                  </a:lnTo>
                  <a:lnTo>
                    <a:pt x="1290" y="94"/>
                  </a:lnTo>
                  <a:lnTo>
                    <a:pt x="1336" y="122"/>
                  </a:lnTo>
                  <a:lnTo>
                    <a:pt x="1382" y="154"/>
                  </a:lnTo>
                  <a:lnTo>
                    <a:pt x="1428" y="189"/>
                  </a:lnTo>
                  <a:lnTo>
                    <a:pt x="1452" y="212"/>
                  </a:lnTo>
                  <a:lnTo>
                    <a:pt x="1466" y="228"/>
                  </a:lnTo>
                  <a:lnTo>
                    <a:pt x="1473" y="244"/>
                  </a:lnTo>
                  <a:lnTo>
                    <a:pt x="1470" y="254"/>
                  </a:lnTo>
                  <a:lnTo>
                    <a:pt x="1458" y="262"/>
                  </a:lnTo>
                  <a:lnTo>
                    <a:pt x="1435" y="265"/>
                  </a:lnTo>
                  <a:lnTo>
                    <a:pt x="1401" y="260"/>
                  </a:lnTo>
                  <a:lnTo>
                    <a:pt x="1357" y="250"/>
                  </a:lnTo>
                  <a:lnTo>
                    <a:pt x="1302" y="235"/>
                  </a:lnTo>
                  <a:lnTo>
                    <a:pt x="1235" y="214"/>
                  </a:lnTo>
                  <a:lnTo>
                    <a:pt x="1155" y="193"/>
                  </a:lnTo>
                  <a:lnTo>
                    <a:pt x="1072" y="177"/>
                  </a:lnTo>
                  <a:lnTo>
                    <a:pt x="986" y="168"/>
                  </a:lnTo>
                  <a:lnTo>
                    <a:pt x="897" y="168"/>
                  </a:lnTo>
                  <a:lnTo>
                    <a:pt x="811" y="174"/>
                  </a:lnTo>
                  <a:lnTo>
                    <a:pt x="724" y="187"/>
                  </a:lnTo>
                  <a:lnTo>
                    <a:pt x="642" y="207"/>
                  </a:lnTo>
                  <a:lnTo>
                    <a:pt x="564" y="239"/>
                  </a:lnTo>
                  <a:lnTo>
                    <a:pt x="492" y="277"/>
                  </a:lnTo>
                  <a:lnTo>
                    <a:pt x="427" y="325"/>
                  </a:lnTo>
                  <a:lnTo>
                    <a:pt x="372" y="376"/>
                  </a:lnTo>
                  <a:lnTo>
                    <a:pt x="328" y="423"/>
                  </a:lnTo>
                  <a:lnTo>
                    <a:pt x="292" y="467"/>
                  </a:lnTo>
                  <a:lnTo>
                    <a:pt x="265" y="509"/>
                  </a:lnTo>
                  <a:lnTo>
                    <a:pt x="244" y="546"/>
                  </a:lnTo>
                  <a:lnTo>
                    <a:pt x="227" y="589"/>
                  </a:lnTo>
                  <a:lnTo>
                    <a:pt x="212" y="629"/>
                  </a:lnTo>
                  <a:lnTo>
                    <a:pt x="200" y="671"/>
                  </a:lnTo>
                  <a:lnTo>
                    <a:pt x="187" y="716"/>
                  </a:lnTo>
                  <a:lnTo>
                    <a:pt x="172" y="764"/>
                  </a:lnTo>
                  <a:lnTo>
                    <a:pt x="156" y="812"/>
                  </a:lnTo>
                  <a:lnTo>
                    <a:pt x="133" y="850"/>
                  </a:lnTo>
                  <a:lnTo>
                    <a:pt x="111" y="877"/>
                  </a:lnTo>
                  <a:lnTo>
                    <a:pt x="88" y="896"/>
                  </a:lnTo>
                  <a:lnTo>
                    <a:pt x="64" y="909"/>
                  </a:lnTo>
                  <a:lnTo>
                    <a:pt x="44" y="912"/>
                  </a:lnTo>
                  <a:lnTo>
                    <a:pt x="27" y="905"/>
                  </a:lnTo>
                  <a:lnTo>
                    <a:pt x="12" y="892"/>
                  </a:lnTo>
                  <a:lnTo>
                    <a:pt x="2" y="869"/>
                  </a:lnTo>
                  <a:lnTo>
                    <a:pt x="0" y="841"/>
                  </a:lnTo>
                </a:path>
              </a:pathLst>
            </a:custGeom>
            <a:solidFill>
              <a:srgbClr val="FFD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" name="Freeform 304"/>
            <p:cNvSpPr>
              <a:spLocks/>
            </p:cNvSpPr>
            <p:nvPr/>
          </p:nvSpPr>
          <p:spPr bwMode="auto">
            <a:xfrm>
              <a:off x="1998" y="1251"/>
              <a:ext cx="1451" cy="889"/>
            </a:xfrm>
            <a:custGeom>
              <a:avLst/>
              <a:gdLst>
                <a:gd name="T0" fmla="*/ 16 w 1451"/>
                <a:gd name="T1" fmla="*/ 680 h 889"/>
                <a:gd name="T2" fmla="*/ 113 w 1451"/>
                <a:gd name="T3" fmla="*/ 426 h 889"/>
                <a:gd name="T4" fmla="*/ 276 w 1451"/>
                <a:gd name="T5" fmla="*/ 224 h 889"/>
                <a:gd name="T6" fmla="*/ 490 w 1451"/>
                <a:gd name="T7" fmla="*/ 83 h 889"/>
                <a:gd name="T8" fmla="*/ 748 w 1451"/>
                <a:gd name="T9" fmla="*/ 7 h 889"/>
                <a:gd name="T10" fmla="*/ 886 w 1451"/>
                <a:gd name="T11" fmla="*/ 0 h 889"/>
                <a:gd name="T12" fmla="*/ 1011 w 1451"/>
                <a:gd name="T13" fmla="*/ 5 h 889"/>
                <a:gd name="T14" fmla="*/ 1123 w 1451"/>
                <a:gd name="T15" fmla="*/ 27 h 889"/>
                <a:gd name="T16" fmla="*/ 1224 w 1451"/>
                <a:gd name="T17" fmla="*/ 64 h 889"/>
                <a:gd name="T18" fmla="*/ 1316 w 1451"/>
                <a:gd name="T19" fmla="*/ 113 h 889"/>
                <a:gd name="T20" fmla="*/ 1405 w 1451"/>
                <a:gd name="T21" fmla="*/ 178 h 889"/>
                <a:gd name="T22" fmla="*/ 1429 w 1451"/>
                <a:gd name="T23" fmla="*/ 198 h 889"/>
                <a:gd name="T24" fmla="*/ 1450 w 1451"/>
                <a:gd name="T25" fmla="*/ 228 h 889"/>
                <a:gd name="T26" fmla="*/ 1433 w 1451"/>
                <a:gd name="T27" fmla="*/ 246 h 889"/>
                <a:gd name="T28" fmla="*/ 1378 w 1451"/>
                <a:gd name="T29" fmla="*/ 244 h 889"/>
                <a:gd name="T30" fmla="*/ 1283 w 1451"/>
                <a:gd name="T31" fmla="*/ 221 h 889"/>
                <a:gd name="T32" fmla="*/ 1220 w 1451"/>
                <a:gd name="T33" fmla="*/ 199 h 889"/>
                <a:gd name="T34" fmla="*/ 1059 w 1451"/>
                <a:gd name="T35" fmla="*/ 163 h 889"/>
                <a:gd name="T36" fmla="*/ 886 w 1451"/>
                <a:gd name="T37" fmla="*/ 155 h 889"/>
                <a:gd name="T38" fmla="*/ 716 w 1451"/>
                <a:gd name="T39" fmla="*/ 174 h 889"/>
                <a:gd name="T40" fmla="*/ 554 w 1451"/>
                <a:gd name="T41" fmla="*/ 226 h 889"/>
                <a:gd name="T42" fmla="*/ 416 w 1451"/>
                <a:gd name="T43" fmla="*/ 313 h 889"/>
                <a:gd name="T44" fmla="*/ 361 w 1451"/>
                <a:gd name="T45" fmla="*/ 364 h 889"/>
                <a:gd name="T46" fmla="*/ 281 w 1451"/>
                <a:gd name="T47" fmla="*/ 454 h 889"/>
                <a:gd name="T48" fmla="*/ 233 w 1451"/>
                <a:gd name="T49" fmla="*/ 534 h 889"/>
                <a:gd name="T50" fmla="*/ 202 w 1451"/>
                <a:gd name="T51" fmla="*/ 615 h 889"/>
                <a:gd name="T52" fmla="*/ 177 w 1451"/>
                <a:gd name="T53" fmla="*/ 698 h 889"/>
                <a:gd name="T54" fmla="*/ 161 w 1451"/>
                <a:gd name="T55" fmla="*/ 744 h 889"/>
                <a:gd name="T56" fmla="*/ 124 w 1451"/>
                <a:gd name="T57" fmla="*/ 829 h 889"/>
                <a:gd name="T58" fmla="*/ 80 w 1451"/>
                <a:gd name="T59" fmla="*/ 875 h 889"/>
                <a:gd name="T60" fmla="*/ 39 w 1451"/>
                <a:gd name="T61" fmla="*/ 888 h 889"/>
                <a:gd name="T62" fmla="*/ 9 w 1451"/>
                <a:gd name="T63" fmla="*/ 869 h 889"/>
                <a:gd name="T64" fmla="*/ 0 w 1451"/>
                <a:gd name="T65" fmla="*/ 823 h 88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51" h="889">
                  <a:moveTo>
                    <a:pt x="0" y="823"/>
                  </a:moveTo>
                  <a:lnTo>
                    <a:pt x="16" y="680"/>
                  </a:lnTo>
                  <a:lnTo>
                    <a:pt x="55" y="546"/>
                  </a:lnTo>
                  <a:lnTo>
                    <a:pt x="113" y="426"/>
                  </a:lnTo>
                  <a:lnTo>
                    <a:pt x="187" y="320"/>
                  </a:lnTo>
                  <a:lnTo>
                    <a:pt x="276" y="224"/>
                  </a:lnTo>
                  <a:lnTo>
                    <a:pt x="377" y="147"/>
                  </a:lnTo>
                  <a:lnTo>
                    <a:pt x="490" y="83"/>
                  </a:lnTo>
                  <a:lnTo>
                    <a:pt x="614" y="37"/>
                  </a:lnTo>
                  <a:lnTo>
                    <a:pt x="748" y="7"/>
                  </a:lnTo>
                  <a:lnTo>
                    <a:pt x="886" y="0"/>
                  </a:lnTo>
                  <a:lnTo>
                    <a:pt x="952" y="2"/>
                  </a:lnTo>
                  <a:lnTo>
                    <a:pt x="1011" y="5"/>
                  </a:lnTo>
                  <a:lnTo>
                    <a:pt x="1068" y="14"/>
                  </a:lnTo>
                  <a:lnTo>
                    <a:pt x="1123" y="27"/>
                  </a:lnTo>
                  <a:lnTo>
                    <a:pt x="1176" y="44"/>
                  </a:lnTo>
                  <a:lnTo>
                    <a:pt x="1224" y="64"/>
                  </a:lnTo>
                  <a:lnTo>
                    <a:pt x="1272" y="88"/>
                  </a:lnTo>
                  <a:lnTo>
                    <a:pt x="1316" y="113"/>
                  </a:lnTo>
                  <a:lnTo>
                    <a:pt x="1360" y="145"/>
                  </a:lnTo>
                  <a:lnTo>
                    <a:pt x="1405" y="178"/>
                  </a:lnTo>
                  <a:lnTo>
                    <a:pt x="1429" y="198"/>
                  </a:lnTo>
                  <a:lnTo>
                    <a:pt x="1443" y="216"/>
                  </a:lnTo>
                  <a:lnTo>
                    <a:pt x="1450" y="228"/>
                  </a:lnTo>
                  <a:lnTo>
                    <a:pt x="1445" y="239"/>
                  </a:lnTo>
                  <a:lnTo>
                    <a:pt x="1433" y="246"/>
                  </a:lnTo>
                  <a:lnTo>
                    <a:pt x="1409" y="246"/>
                  </a:lnTo>
                  <a:lnTo>
                    <a:pt x="1378" y="244"/>
                  </a:lnTo>
                  <a:lnTo>
                    <a:pt x="1335" y="235"/>
                  </a:lnTo>
                  <a:lnTo>
                    <a:pt x="1283" y="221"/>
                  </a:lnTo>
                  <a:lnTo>
                    <a:pt x="1220" y="199"/>
                  </a:lnTo>
                  <a:lnTo>
                    <a:pt x="1141" y="178"/>
                  </a:lnTo>
                  <a:lnTo>
                    <a:pt x="1059" y="163"/>
                  </a:lnTo>
                  <a:lnTo>
                    <a:pt x="973" y="155"/>
                  </a:lnTo>
                  <a:lnTo>
                    <a:pt x="886" y="155"/>
                  </a:lnTo>
                  <a:lnTo>
                    <a:pt x="800" y="161"/>
                  </a:lnTo>
                  <a:lnTo>
                    <a:pt x="716" y="174"/>
                  </a:lnTo>
                  <a:lnTo>
                    <a:pt x="631" y="198"/>
                  </a:lnTo>
                  <a:lnTo>
                    <a:pt x="554" y="226"/>
                  </a:lnTo>
                  <a:lnTo>
                    <a:pt x="481" y="267"/>
                  </a:lnTo>
                  <a:lnTo>
                    <a:pt x="416" y="313"/>
                  </a:lnTo>
                  <a:lnTo>
                    <a:pt x="361" y="364"/>
                  </a:lnTo>
                  <a:lnTo>
                    <a:pt x="317" y="410"/>
                  </a:lnTo>
                  <a:lnTo>
                    <a:pt x="281" y="454"/>
                  </a:lnTo>
                  <a:lnTo>
                    <a:pt x="255" y="496"/>
                  </a:lnTo>
                  <a:lnTo>
                    <a:pt x="233" y="534"/>
                  </a:lnTo>
                  <a:lnTo>
                    <a:pt x="216" y="574"/>
                  </a:lnTo>
                  <a:lnTo>
                    <a:pt x="202" y="615"/>
                  </a:lnTo>
                  <a:lnTo>
                    <a:pt x="189" y="656"/>
                  </a:lnTo>
                  <a:lnTo>
                    <a:pt x="177" y="698"/>
                  </a:lnTo>
                  <a:lnTo>
                    <a:pt x="161" y="744"/>
                  </a:lnTo>
                  <a:lnTo>
                    <a:pt x="145" y="793"/>
                  </a:lnTo>
                  <a:lnTo>
                    <a:pt x="124" y="829"/>
                  </a:lnTo>
                  <a:lnTo>
                    <a:pt x="103" y="857"/>
                  </a:lnTo>
                  <a:lnTo>
                    <a:pt x="80" y="875"/>
                  </a:lnTo>
                  <a:lnTo>
                    <a:pt x="58" y="885"/>
                  </a:lnTo>
                  <a:lnTo>
                    <a:pt x="39" y="888"/>
                  </a:lnTo>
                  <a:lnTo>
                    <a:pt x="23" y="883"/>
                  </a:lnTo>
                  <a:lnTo>
                    <a:pt x="9" y="869"/>
                  </a:lnTo>
                  <a:lnTo>
                    <a:pt x="2" y="850"/>
                  </a:lnTo>
                  <a:lnTo>
                    <a:pt x="0" y="823"/>
                  </a:lnTo>
                </a:path>
              </a:pathLst>
            </a:custGeom>
            <a:solidFill>
              <a:srgbClr val="FFD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" name="Freeform 305"/>
            <p:cNvSpPr>
              <a:spLocks/>
            </p:cNvSpPr>
            <p:nvPr/>
          </p:nvSpPr>
          <p:spPr bwMode="auto">
            <a:xfrm>
              <a:off x="2022" y="1285"/>
              <a:ext cx="1427" cy="869"/>
            </a:xfrm>
            <a:custGeom>
              <a:avLst/>
              <a:gdLst>
                <a:gd name="T0" fmla="*/ 20 w 1427"/>
                <a:gd name="T1" fmla="*/ 661 h 869"/>
                <a:gd name="T2" fmla="*/ 117 w 1427"/>
                <a:gd name="T3" fmla="*/ 416 h 869"/>
                <a:gd name="T4" fmla="*/ 279 w 1427"/>
                <a:gd name="T5" fmla="*/ 218 h 869"/>
                <a:gd name="T6" fmla="*/ 494 w 1427"/>
                <a:gd name="T7" fmla="*/ 81 h 869"/>
                <a:gd name="T8" fmla="*/ 745 w 1427"/>
                <a:gd name="T9" fmla="*/ 7 h 869"/>
                <a:gd name="T10" fmla="*/ 879 w 1427"/>
                <a:gd name="T11" fmla="*/ 0 h 869"/>
                <a:gd name="T12" fmla="*/ 1002 w 1427"/>
                <a:gd name="T13" fmla="*/ 5 h 869"/>
                <a:gd name="T14" fmla="*/ 1111 w 1427"/>
                <a:gd name="T15" fmla="*/ 26 h 869"/>
                <a:gd name="T16" fmla="*/ 1210 w 1427"/>
                <a:gd name="T17" fmla="*/ 60 h 869"/>
                <a:gd name="T18" fmla="*/ 1301 w 1427"/>
                <a:gd name="T19" fmla="*/ 106 h 869"/>
                <a:gd name="T20" fmla="*/ 1383 w 1427"/>
                <a:gd name="T21" fmla="*/ 168 h 869"/>
                <a:gd name="T22" fmla="*/ 1404 w 1427"/>
                <a:gd name="T23" fmla="*/ 186 h 869"/>
                <a:gd name="T24" fmla="*/ 1426 w 1427"/>
                <a:gd name="T25" fmla="*/ 216 h 869"/>
                <a:gd name="T26" fmla="*/ 1408 w 1427"/>
                <a:gd name="T27" fmla="*/ 230 h 869"/>
                <a:gd name="T28" fmla="*/ 1357 w 1427"/>
                <a:gd name="T29" fmla="*/ 228 h 869"/>
                <a:gd name="T30" fmla="*/ 1267 w 1427"/>
                <a:gd name="T31" fmla="*/ 207 h 869"/>
                <a:gd name="T32" fmla="*/ 1206 w 1427"/>
                <a:gd name="T33" fmla="*/ 188 h 869"/>
                <a:gd name="T34" fmla="*/ 1048 w 1427"/>
                <a:gd name="T35" fmla="*/ 152 h 869"/>
                <a:gd name="T36" fmla="*/ 877 w 1427"/>
                <a:gd name="T37" fmla="*/ 145 h 869"/>
                <a:gd name="T38" fmla="*/ 706 w 1427"/>
                <a:gd name="T39" fmla="*/ 163 h 869"/>
                <a:gd name="T40" fmla="*/ 547 w 1427"/>
                <a:gd name="T41" fmla="*/ 216 h 869"/>
                <a:gd name="T42" fmla="*/ 410 w 1427"/>
                <a:gd name="T43" fmla="*/ 304 h 869"/>
                <a:gd name="T44" fmla="*/ 352 w 1427"/>
                <a:gd name="T45" fmla="*/ 352 h 869"/>
                <a:gd name="T46" fmla="*/ 275 w 1427"/>
                <a:gd name="T47" fmla="*/ 442 h 869"/>
                <a:gd name="T48" fmla="*/ 225 w 1427"/>
                <a:gd name="T49" fmla="*/ 522 h 869"/>
                <a:gd name="T50" fmla="*/ 193 w 1427"/>
                <a:gd name="T51" fmla="*/ 601 h 869"/>
                <a:gd name="T52" fmla="*/ 168 w 1427"/>
                <a:gd name="T53" fmla="*/ 683 h 869"/>
                <a:gd name="T54" fmla="*/ 155 w 1427"/>
                <a:gd name="T55" fmla="*/ 729 h 869"/>
                <a:gd name="T56" fmla="*/ 117 w 1427"/>
                <a:gd name="T57" fmla="*/ 808 h 869"/>
                <a:gd name="T58" fmla="*/ 75 w 1427"/>
                <a:gd name="T59" fmla="*/ 855 h 869"/>
                <a:gd name="T60" fmla="*/ 37 w 1427"/>
                <a:gd name="T61" fmla="*/ 868 h 869"/>
                <a:gd name="T62" fmla="*/ 9 w 1427"/>
                <a:gd name="T63" fmla="*/ 851 h 869"/>
                <a:gd name="T64" fmla="*/ 0 w 1427"/>
                <a:gd name="T65" fmla="*/ 805 h 86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7" h="869">
                  <a:moveTo>
                    <a:pt x="0" y="805"/>
                  </a:moveTo>
                  <a:lnTo>
                    <a:pt x="20" y="661"/>
                  </a:lnTo>
                  <a:lnTo>
                    <a:pt x="60" y="531"/>
                  </a:lnTo>
                  <a:lnTo>
                    <a:pt x="117" y="416"/>
                  </a:lnTo>
                  <a:lnTo>
                    <a:pt x="191" y="308"/>
                  </a:lnTo>
                  <a:lnTo>
                    <a:pt x="279" y="218"/>
                  </a:lnTo>
                  <a:lnTo>
                    <a:pt x="380" y="142"/>
                  </a:lnTo>
                  <a:lnTo>
                    <a:pt x="494" y="81"/>
                  </a:lnTo>
                  <a:lnTo>
                    <a:pt x="614" y="37"/>
                  </a:lnTo>
                  <a:lnTo>
                    <a:pt x="745" y="7"/>
                  </a:lnTo>
                  <a:lnTo>
                    <a:pt x="879" y="0"/>
                  </a:lnTo>
                  <a:lnTo>
                    <a:pt x="943" y="1"/>
                  </a:lnTo>
                  <a:lnTo>
                    <a:pt x="1002" y="5"/>
                  </a:lnTo>
                  <a:lnTo>
                    <a:pt x="1058" y="14"/>
                  </a:lnTo>
                  <a:lnTo>
                    <a:pt x="1111" y="26"/>
                  </a:lnTo>
                  <a:lnTo>
                    <a:pt x="1162" y="41"/>
                  </a:lnTo>
                  <a:lnTo>
                    <a:pt x="1210" y="60"/>
                  </a:lnTo>
                  <a:lnTo>
                    <a:pt x="1256" y="83"/>
                  </a:lnTo>
                  <a:lnTo>
                    <a:pt x="1301" y="106"/>
                  </a:lnTo>
                  <a:lnTo>
                    <a:pt x="1343" y="136"/>
                  </a:lnTo>
                  <a:lnTo>
                    <a:pt x="1383" y="168"/>
                  </a:lnTo>
                  <a:lnTo>
                    <a:pt x="1404" y="186"/>
                  </a:lnTo>
                  <a:lnTo>
                    <a:pt x="1419" y="203"/>
                  </a:lnTo>
                  <a:lnTo>
                    <a:pt x="1426" y="216"/>
                  </a:lnTo>
                  <a:lnTo>
                    <a:pt x="1423" y="226"/>
                  </a:lnTo>
                  <a:lnTo>
                    <a:pt x="1408" y="230"/>
                  </a:lnTo>
                  <a:lnTo>
                    <a:pt x="1387" y="232"/>
                  </a:lnTo>
                  <a:lnTo>
                    <a:pt x="1357" y="228"/>
                  </a:lnTo>
                  <a:lnTo>
                    <a:pt x="1318" y="220"/>
                  </a:lnTo>
                  <a:lnTo>
                    <a:pt x="1267" y="207"/>
                  </a:lnTo>
                  <a:lnTo>
                    <a:pt x="1206" y="188"/>
                  </a:lnTo>
                  <a:lnTo>
                    <a:pt x="1130" y="168"/>
                  </a:lnTo>
                  <a:lnTo>
                    <a:pt x="1048" y="152"/>
                  </a:lnTo>
                  <a:lnTo>
                    <a:pt x="964" y="145"/>
                  </a:lnTo>
                  <a:lnTo>
                    <a:pt x="877" y="145"/>
                  </a:lnTo>
                  <a:lnTo>
                    <a:pt x="791" y="148"/>
                  </a:lnTo>
                  <a:lnTo>
                    <a:pt x="706" y="163"/>
                  </a:lnTo>
                  <a:lnTo>
                    <a:pt x="625" y="186"/>
                  </a:lnTo>
                  <a:lnTo>
                    <a:pt x="547" y="216"/>
                  </a:lnTo>
                  <a:lnTo>
                    <a:pt x="473" y="256"/>
                  </a:lnTo>
                  <a:lnTo>
                    <a:pt x="410" y="304"/>
                  </a:lnTo>
                  <a:lnTo>
                    <a:pt x="352" y="352"/>
                  </a:lnTo>
                  <a:lnTo>
                    <a:pt x="311" y="398"/>
                  </a:lnTo>
                  <a:lnTo>
                    <a:pt x="275" y="442"/>
                  </a:lnTo>
                  <a:lnTo>
                    <a:pt x="246" y="483"/>
                  </a:lnTo>
                  <a:lnTo>
                    <a:pt x="225" y="522"/>
                  </a:lnTo>
                  <a:lnTo>
                    <a:pt x="207" y="561"/>
                  </a:lnTo>
                  <a:lnTo>
                    <a:pt x="193" y="601"/>
                  </a:lnTo>
                  <a:lnTo>
                    <a:pt x="180" y="640"/>
                  </a:lnTo>
                  <a:lnTo>
                    <a:pt x="168" y="683"/>
                  </a:lnTo>
                  <a:lnTo>
                    <a:pt x="155" y="729"/>
                  </a:lnTo>
                  <a:lnTo>
                    <a:pt x="136" y="773"/>
                  </a:lnTo>
                  <a:lnTo>
                    <a:pt x="117" y="808"/>
                  </a:lnTo>
                  <a:lnTo>
                    <a:pt x="96" y="836"/>
                  </a:lnTo>
                  <a:lnTo>
                    <a:pt x="75" y="855"/>
                  </a:lnTo>
                  <a:lnTo>
                    <a:pt x="56" y="865"/>
                  </a:lnTo>
                  <a:lnTo>
                    <a:pt x="37" y="868"/>
                  </a:lnTo>
                  <a:lnTo>
                    <a:pt x="23" y="863"/>
                  </a:lnTo>
                  <a:lnTo>
                    <a:pt x="9" y="851"/>
                  </a:lnTo>
                  <a:lnTo>
                    <a:pt x="1" y="830"/>
                  </a:lnTo>
                  <a:lnTo>
                    <a:pt x="0" y="805"/>
                  </a:lnTo>
                </a:path>
              </a:pathLst>
            </a:custGeom>
            <a:solidFill>
              <a:srgbClr val="FFE0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" name="Freeform 306"/>
            <p:cNvSpPr>
              <a:spLocks/>
            </p:cNvSpPr>
            <p:nvPr/>
          </p:nvSpPr>
          <p:spPr bwMode="auto">
            <a:xfrm>
              <a:off x="2040" y="1285"/>
              <a:ext cx="1403" cy="853"/>
            </a:xfrm>
            <a:custGeom>
              <a:avLst/>
              <a:gdLst>
                <a:gd name="T0" fmla="*/ 23 w 1403"/>
                <a:gd name="T1" fmla="*/ 649 h 853"/>
                <a:gd name="T2" fmla="*/ 122 w 1403"/>
                <a:gd name="T3" fmla="*/ 405 h 853"/>
                <a:gd name="T4" fmla="*/ 285 w 1403"/>
                <a:gd name="T5" fmla="*/ 213 h 853"/>
                <a:gd name="T6" fmla="*/ 494 w 1403"/>
                <a:gd name="T7" fmla="*/ 80 h 853"/>
                <a:gd name="T8" fmla="*/ 742 w 1403"/>
                <a:gd name="T9" fmla="*/ 11 h 853"/>
                <a:gd name="T10" fmla="*/ 872 w 1403"/>
                <a:gd name="T11" fmla="*/ 0 h 853"/>
                <a:gd name="T12" fmla="*/ 993 w 1403"/>
                <a:gd name="T13" fmla="*/ 6 h 853"/>
                <a:gd name="T14" fmla="*/ 1100 w 1403"/>
                <a:gd name="T15" fmla="*/ 27 h 853"/>
                <a:gd name="T16" fmla="*/ 1198 w 1403"/>
                <a:gd name="T17" fmla="*/ 59 h 853"/>
                <a:gd name="T18" fmla="*/ 1284 w 1403"/>
                <a:gd name="T19" fmla="*/ 103 h 853"/>
                <a:gd name="T20" fmla="*/ 1362 w 1403"/>
                <a:gd name="T21" fmla="*/ 158 h 853"/>
                <a:gd name="T22" fmla="*/ 1383 w 1403"/>
                <a:gd name="T23" fmla="*/ 177 h 853"/>
                <a:gd name="T24" fmla="*/ 1402 w 1403"/>
                <a:gd name="T25" fmla="*/ 204 h 853"/>
                <a:gd name="T26" fmla="*/ 1387 w 1403"/>
                <a:gd name="T27" fmla="*/ 217 h 853"/>
                <a:gd name="T28" fmla="*/ 1339 w 1403"/>
                <a:gd name="T29" fmla="*/ 215 h 853"/>
                <a:gd name="T30" fmla="*/ 1250 w 1403"/>
                <a:gd name="T31" fmla="*/ 194 h 853"/>
                <a:gd name="T32" fmla="*/ 1194 w 1403"/>
                <a:gd name="T33" fmla="*/ 177 h 853"/>
                <a:gd name="T34" fmla="*/ 1037 w 1403"/>
                <a:gd name="T35" fmla="*/ 142 h 853"/>
                <a:gd name="T36" fmla="*/ 869 w 1403"/>
                <a:gd name="T37" fmla="*/ 135 h 853"/>
                <a:gd name="T38" fmla="*/ 697 w 1403"/>
                <a:gd name="T39" fmla="*/ 154 h 853"/>
                <a:gd name="T40" fmla="*/ 538 w 1403"/>
                <a:gd name="T41" fmla="*/ 209 h 853"/>
                <a:gd name="T42" fmla="*/ 400 w 1403"/>
                <a:gd name="T43" fmla="*/ 295 h 853"/>
                <a:gd name="T44" fmla="*/ 345 w 1403"/>
                <a:gd name="T45" fmla="*/ 345 h 853"/>
                <a:gd name="T46" fmla="*/ 266 w 1403"/>
                <a:gd name="T47" fmla="*/ 434 h 853"/>
                <a:gd name="T48" fmla="*/ 215 w 1403"/>
                <a:gd name="T49" fmla="*/ 514 h 853"/>
                <a:gd name="T50" fmla="*/ 183 w 1403"/>
                <a:gd name="T51" fmla="*/ 592 h 853"/>
                <a:gd name="T52" fmla="*/ 158 w 1403"/>
                <a:gd name="T53" fmla="*/ 670 h 853"/>
                <a:gd name="T54" fmla="*/ 145 w 1403"/>
                <a:gd name="T55" fmla="*/ 714 h 853"/>
                <a:gd name="T56" fmla="*/ 110 w 1403"/>
                <a:gd name="T57" fmla="*/ 794 h 853"/>
                <a:gd name="T58" fmla="*/ 70 w 1403"/>
                <a:gd name="T59" fmla="*/ 838 h 853"/>
                <a:gd name="T60" fmla="*/ 34 w 1403"/>
                <a:gd name="T61" fmla="*/ 852 h 853"/>
                <a:gd name="T62" fmla="*/ 8 w 1403"/>
                <a:gd name="T63" fmla="*/ 834 h 853"/>
                <a:gd name="T64" fmla="*/ 0 w 1403"/>
                <a:gd name="T65" fmla="*/ 790 h 85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03" h="853">
                  <a:moveTo>
                    <a:pt x="0" y="790"/>
                  </a:moveTo>
                  <a:lnTo>
                    <a:pt x="23" y="649"/>
                  </a:lnTo>
                  <a:lnTo>
                    <a:pt x="63" y="520"/>
                  </a:lnTo>
                  <a:lnTo>
                    <a:pt x="122" y="405"/>
                  </a:lnTo>
                  <a:lnTo>
                    <a:pt x="195" y="301"/>
                  </a:lnTo>
                  <a:lnTo>
                    <a:pt x="285" y="213"/>
                  </a:lnTo>
                  <a:lnTo>
                    <a:pt x="384" y="139"/>
                  </a:lnTo>
                  <a:lnTo>
                    <a:pt x="494" y="80"/>
                  </a:lnTo>
                  <a:lnTo>
                    <a:pt x="614" y="36"/>
                  </a:lnTo>
                  <a:lnTo>
                    <a:pt x="742" y="11"/>
                  </a:lnTo>
                  <a:lnTo>
                    <a:pt x="872" y="0"/>
                  </a:lnTo>
                  <a:lnTo>
                    <a:pt x="934" y="2"/>
                  </a:lnTo>
                  <a:lnTo>
                    <a:pt x="993" y="6"/>
                  </a:lnTo>
                  <a:lnTo>
                    <a:pt x="1048" y="15"/>
                  </a:lnTo>
                  <a:lnTo>
                    <a:pt x="1100" y="27"/>
                  </a:lnTo>
                  <a:lnTo>
                    <a:pt x="1148" y="40"/>
                  </a:lnTo>
                  <a:lnTo>
                    <a:pt x="1198" y="59"/>
                  </a:lnTo>
                  <a:lnTo>
                    <a:pt x="1242" y="80"/>
                  </a:lnTo>
                  <a:lnTo>
                    <a:pt x="1284" y="103"/>
                  </a:lnTo>
                  <a:lnTo>
                    <a:pt x="1324" y="128"/>
                  </a:lnTo>
                  <a:lnTo>
                    <a:pt x="1362" y="158"/>
                  </a:lnTo>
                  <a:lnTo>
                    <a:pt x="1383" y="177"/>
                  </a:lnTo>
                  <a:lnTo>
                    <a:pt x="1398" y="192"/>
                  </a:lnTo>
                  <a:lnTo>
                    <a:pt x="1402" y="204"/>
                  </a:lnTo>
                  <a:lnTo>
                    <a:pt x="1399" y="213"/>
                  </a:lnTo>
                  <a:lnTo>
                    <a:pt x="1387" y="217"/>
                  </a:lnTo>
                  <a:lnTo>
                    <a:pt x="1366" y="220"/>
                  </a:lnTo>
                  <a:lnTo>
                    <a:pt x="1339" y="215"/>
                  </a:lnTo>
                  <a:lnTo>
                    <a:pt x="1299" y="209"/>
                  </a:lnTo>
                  <a:lnTo>
                    <a:pt x="1250" y="194"/>
                  </a:lnTo>
                  <a:lnTo>
                    <a:pt x="1194" y="177"/>
                  </a:lnTo>
                  <a:lnTo>
                    <a:pt x="1118" y="156"/>
                  </a:lnTo>
                  <a:lnTo>
                    <a:pt x="1037" y="142"/>
                  </a:lnTo>
                  <a:lnTo>
                    <a:pt x="955" y="135"/>
                  </a:lnTo>
                  <a:lnTo>
                    <a:pt x="869" y="135"/>
                  </a:lnTo>
                  <a:lnTo>
                    <a:pt x="782" y="142"/>
                  </a:lnTo>
                  <a:lnTo>
                    <a:pt x="697" y="154"/>
                  </a:lnTo>
                  <a:lnTo>
                    <a:pt x="616" y="177"/>
                  </a:lnTo>
                  <a:lnTo>
                    <a:pt x="538" y="209"/>
                  </a:lnTo>
                  <a:lnTo>
                    <a:pt x="466" y="246"/>
                  </a:lnTo>
                  <a:lnTo>
                    <a:pt x="400" y="295"/>
                  </a:lnTo>
                  <a:lnTo>
                    <a:pt x="345" y="345"/>
                  </a:lnTo>
                  <a:lnTo>
                    <a:pt x="301" y="390"/>
                  </a:lnTo>
                  <a:lnTo>
                    <a:pt x="266" y="434"/>
                  </a:lnTo>
                  <a:lnTo>
                    <a:pt x="236" y="474"/>
                  </a:lnTo>
                  <a:lnTo>
                    <a:pt x="215" y="514"/>
                  </a:lnTo>
                  <a:lnTo>
                    <a:pt x="198" y="552"/>
                  </a:lnTo>
                  <a:lnTo>
                    <a:pt x="183" y="592"/>
                  </a:lnTo>
                  <a:lnTo>
                    <a:pt x="170" y="630"/>
                  </a:lnTo>
                  <a:lnTo>
                    <a:pt x="158" y="670"/>
                  </a:lnTo>
                  <a:lnTo>
                    <a:pt x="145" y="714"/>
                  </a:lnTo>
                  <a:lnTo>
                    <a:pt x="128" y="758"/>
                  </a:lnTo>
                  <a:lnTo>
                    <a:pt x="110" y="794"/>
                  </a:lnTo>
                  <a:lnTo>
                    <a:pt x="91" y="820"/>
                  </a:lnTo>
                  <a:lnTo>
                    <a:pt x="70" y="838"/>
                  </a:lnTo>
                  <a:lnTo>
                    <a:pt x="50" y="849"/>
                  </a:lnTo>
                  <a:lnTo>
                    <a:pt x="34" y="852"/>
                  </a:lnTo>
                  <a:lnTo>
                    <a:pt x="19" y="845"/>
                  </a:lnTo>
                  <a:lnTo>
                    <a:pt x="8" y="834"/>
                  </a:lnTo>
                  <a:lnTo>
                    <a:pt x="2" y="815"/>
                  </a:lnTo>
                  <a:lnTo>
                    <a:pt x="0" y="790"/>
                  </a:lnTo>
                </a:path>
              </a:pathLst>
            </a:custGeom>
            <a:solidFill>
              <a:srgbClr val="FFE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0" name="Freeform 307"/>
            <p:cNvSpPr>
              <a:spLocks/>
            </p:cNvSpPr>
            <p:nvPr/>
          </p:nvSpPr>
          <p:spPr bwMode="auto">
            <a:xfrm>
              <a:off x="2046" y="1286"/>
              <a:ext cx="1379" cy="831"/>
            </a:xfrm>
            <a:custGeom>
              <a:avLst/>
              <a:gdLst>
                <a:gd name="T0" fmla="*/ 25 w 1377"/>
                <a:gd name="T1" fmla="*/ 631 h 831"/>
                <a:gd name="T2" fmla="*/ 126 w 1377"/>
                <a:gd name="T3" fmla="*/ 391 h 831"/>
                <a:gd name="T4" fmla="*/ 287 w 1377"/>
                <a:gd name="T5" fmla="*/ 204 h 831"/>
                <a:gd name="T6" fmla="*/ 569 w 1377"/>
                <a:gd name="T7" fmla="*/ 75 h 831"/>
                <a:gd name="T8" fmla="*/ 810 w 1377"/>
                <a:gd name="T9" fmla="*/ 8 h 831"/>
                <a:gd name="T10" fmla="*/ 939 w 1377"/>
                <a:gd name="T11" fmla="*/ 0 h 831"/>
                <a:gd name="T12" fmla="*/ 1081 w 1377"/>
                <a:gd name="T13" fmla="*/ 6 h 831"/>
                <a:gd name="T14" fmla="*/ 1237 w 1377"/>
                <a:gd name="T15" fmla="*/ 23 h 831"/>
                <a:gd name="T16" fmla="*/ 1330 w 1377"/>
                <a:gd name="T17" fmla="*/ 55 h 831"/>
                <a:gd name="T18" fmla="*/ 1414 w 1377"/>
                <a:gd name="T19" fmla="*/ 94 h 831"/>
                <a:gd name="T20" fmla="*/ 1490 w 1377"/>
                <a:gd name="T21" fmla="*/ 147 h 831"/>
                <a:gd name="T22" fmla="*/ 1509 w 1377"/>
                <a:gd name="T23" fmla="*/ 165 h 831"/>
                <a:gd name="T24" fmla="*/ 1526 w 1377"/>
                <a:gd name="T25" fmla="*/ 190 h 831"/>
                <a:gd name="T26" fmla="*/ 1513 w 1377"/>
                <a:gd name="T27" fmla="*/ 202 h 831"/>
                <a:gd name="T28" fmla="*/ 1465 w 1377"/>
                <a:gd name="T29" fmla="*/ 200 h 831"/>
                <a:gd name="T30" fmla="*/ 1383 w 1377"/>
                <a:gd name="T31" fmla="*/ 179 h 831"/>
                <a:gd name="T32" fmla="*/ 1330 w 1377"/>
                <a:gd name="T33" fmla="*/ 162 h 831"/>
                <a:gd name="T34" fmla="*/ 1169 w 1377"/>
                <a:gd name="T35" fmla="*/ 128 h 831"/>
                <a:gd name="T36" fmla="*/ 932 w 1377"/>
                <a:gd name="T37" fmla="*/ 122 h 831"/>
                <a:gd name="T38" fmla="*/ 762 w 1377"/>
                <a:gd name="T39" fmla="*/ 143 h 831"/>
                <a:gd name="T40" fmla="*/ 604 w 1377"/>
                <a:gd name="T41" fmla="*/ 195 h 831"/>
                <a:gd name="T42" fmla="*/ 466 w 1377"/>
                <a:gd name="T43" fmla="*/ 282 h 831"/>
                <a:gd name="T44" fmla="*/ 337 w 1377"/>
                <a:gd name="T45" fmla="*/ 333 h 831"/>
                <a:gd name="T46" fmla="*/ 255 w 1377"/>
                <a:gd name="T47" fmla="*/ 421 h 831"/>
                <a:gd name="T48" fmla="*/ 204 w 1377"/>
                <a:gd name="T49" fmla="*/ 501 h 831"/>
                <a:gd name="T50" fmla="*/ 172 w 1377"/>
                <a:gd name="T51" fmla="*/ 575 h 831"/>
                <a:gd name="T52" fmla="*/ 149 w 1377"/>
                <a:gd name="T53" fmla="*/ 653 h 831"/>
                <a:gd name="T54" fmla="*/ 137 w 1377"/>
                <a:gd name="T55" fmla="*/ 695 h 831"/>
                <a:gd name="T56" fmla="*/ 101 w 1377"/>
                <a:gd name="T57" fmla="*/ 773 h 831"/>
                <a:gd name="T58" fmla="*/ 63 w 1377"/>
                <a:gd name="T59" fmla="*/ 817 h 831"/>
                <a:gd name="T60" fmla="*/ 29 w 1377"/>
                <a:gd name="T61" fmla="*/ 830 h 831"/>
                <a:gd name="T62" fmla="*/ 6 w 1377"/>
                <a:gd name="T63" fmla="*/ 813 h 831"/>
                <a:gd name="T64" fmla="*/ 0 w 1377"/>
                <a:gd name="T65" fmla="*/ 771 h 8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77" h="831">
                  <a:moveTo>
                    <a:pt x="0" y="771"/>
                  </a:moveTo>
                  <a:lnTo>
                    <a:pt x="25" y="631"/>
                  </a:lnTo>
                  <a:lnTo>
                    <a:pt x="67" y="506"/>
                  </a:lnTo>
                  <a:lnTo>
                    <a:pt x="126" y="391"/>
                  </a:lnTo>
                  <a:lnTo>
                    <a:pt x="200" y="290"/>
                  </a:lnTo>
                  <a:lnTo>
                    <a:pt x="287" y="204"/>
                  </a:lnTo>
                  <a:lnTo>
                    <a:pt x="386" y="133"/>
                  </a:lnTo>
                  <a:lnTo>
                    <a:pt x="494" y="75"/>
                  </a:lnTo>
                  <a:lnTo>
                    <a:pt x="611" y="34"/>
                  </a:lnTo>
                  <a:lnTo>
                    <a:pt x="735" y="8"/>
                  </a:lnTo>
                  <a:lnTo>
                    <a:pt x="864" y="0"/>
                  </a:lnTo>
                  <a:lnTo>
                    <a:pt x="925" y="2"/>
                  </a:lnTo>
                  <a:lnTo>
                    <a:pt x="982" y="6"/>
                  </a:lnTo>
                  <a:lnTo>
                    <a:pt x="1037" y="13"/>
                  </a:lnTo>
                  <a:lnTo>
                    <a:pt x="1087" y="23"/>
                  </a:lnTo>
                  <a:lnTo>
                    <a:pt x="1136" y="36"/>
                  </a:lnTo>
                  <a:lnTo>
                    <a:pt x="1180" y="55"/>
                  </a:lnTo>
                  <a:lnTo>
                    <a:pt x="1224" y="71"/>
                  </a:lnTo>
                  <a:lnTo>
                    <a:pt x="1264" y="94"/>
                  </a:lnTo>
                  <a:lnTo>
                    <a:pt x="1304" y="117"/>
                  </a:lnTo>
                  <a:lnTo>
                    <a:pt x="1340" y="147"/>
                  </a:lnTo>
                  <a:lnTo>
                    <a:pt x="1359" y="165"/>
                  </a:lnTo>
                  <a:lnTo>
                    <a:pt x="1371" y="179"/>
                  </a:lnTo>
                  <a:lnTo>
                    <a:pt x="1376" y="190"/>
                  </a:lnTo>
                  <a:lnTo>
                    <a:pt x="1373" y="198"/>
                  </a:lnTo>
                  <a:lnTo>
                    <a:pt x="1363" y="202"/>
                  </a:lnTo>
                  <a:lnTo>
                    <a:pt x="1341" y="202"/>
                  </a:lnTo>
                  <a:lnTo>
                    <a:pt x="1315" y="200"/>
                  </a:lnTo>
                  <a:lnTo>
                    <a:pt x="1279" y="191"/>
                  </a:lnTo>
                  <a:lnTo>
                    <a:pt x="1233" y="179"/>
                  </a:lnTo>
                  <a:lnTo>
                    <a:pt x="1180" y="162"/>
                  </a:lnTo>
                  <a:lnTo>
                    <a:pt x="1104" y="143"/>
                  </a:lnTo>
                  <a:lnTo>
                    <a:pt x="1026" y="128"/>
                  </a:lnTo>
                  <a:lnTo>
                    <a:pt x="941" y="122"/>
                  </a:lnTo>
                  <a:lnTo>
                    <a:pt x="857" y="122"/>
                  </a:lnTo>
                  <a:lnTo>
                    <a:pt x="773" y="128"/>
                  </a:lnTo>
                  <a:lnTo>
                    <a:pt x="687" y="143"/>
                  </a:lnTo>
                  <a:lnTo>
                    <a:pt x="607" y="165"/>
                  </a:lnTo>
                  <a:lnTo>
                    <a:pt x="529" y="195"/>
                  </a:lnTo>
                  <a:lnTo>
                    <a:pt x="457" y="234"/>
                  </a:lnTo>
                  <a:lnTo>
                    <a:pt x="391" y="282"/>
                  </a:lnTo>
                  <a:lnTo>
                    <a:pt x="337" y="333"/>
                  </a:lnTo>
                  <a:lnTo>
                    <a:pt x="290" y="379"/>
                  </a:lnTo>
                  <a:lnTo>
                    <a:pt x="255" y="421"/>
                  </a:lnTo>
                  <a:lnTo>
                    <a:pt x="225" y="461"/>
                  </a:lnTo>
                  <a:lnTo>
                    <a:pt x="204" y="501"/>
                  </a:lnTo>
                  <a:lnTo>
                    <a:pt x="188" y="539"/>
                  </a:lnTo>
                  <a:lnTo>
                    <a:pt x="172" y="575"/>
                  </a:lnTo>
                  <a:lnTo>
                    <a:pt x="160" y="613"/>
                  </a:lnTo>
                  <a:lnTo>
                    <a:pt x="149" y="653"/>
                  </a:lnTo>
                  <a:lnTo>
                    <a:pt x="137" y="695"/>
                  </a:lnTo>
                  <a:lnTo>
                    <a:pt x="119" y="737"/>
                  </a:lnTo>
                  <a:lnTo>
                    <a:pt x="101" y="773"/>
                  </a:lnTo>
                  <a:lnTo>
                    <a:pt x="82" y="799"/>
                  </a:lnTo>
                  <a:lnTo>
                    <a:pt x="63" y="817"/>
                  </a:lnTo>
                  <a:lnTo>
                    <a:pt x="46" y="827"/>
                  </a:lnTo>
                  <a:lnTo>
                    <a:pt x="29" y="830"/>
                  </a:lnTo>
                  <a:lnTo>
                    <a:pt x="16" y="824"/>
                  </a:lnTo>
                  <a:lnTo>
                    <a:pt x="6" y="813"/>
                  </a:lnTo>
                  <a:lnTo>
                    <a:pt x="0" y="794"/>
                  </a:lnTo>
                  <a:lnTo>
                    <a:pt x="0" y="771"/>
                  </a:lnTo>
                </a:path>
              </a:pathLst>
            </a:custGeom>
            <a:solidFill>
              <a:srgbClr val="FFE4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1" name="Freeform 308"/>
            <p:cNvSpPr>
              <a:spLocks/>
            </p:cNvSpPr>
            <p:nvPr/>
          </p:nvSpPr>
          <p:spPr bwMode="auto">
            <a:xfrm>
              <a:off x="2050" y="1291"/>
              <a:ext cx="1356" cy="811"/>
            </a:xfrm>
            <a:custGeom>
              <a:avLst/>
              <a:gdLst>
                <a:gd name="T0" fmla="*/ 27 w 1356"/>
                <a:gd name="T1" fmla="*/ 692 h 810"/>
                <a:gd name="T2" fmla="*/ 133 w 1356"/>
                <a:gd name="T3" fmla="*/ 381 h 810"/>
                <a:gd name="T4" fmla="*/ 292 w 1356"/>
                <a:gd name="T5" fmla="*/ 198 h 810"/>
                <a:gd name="T6" fmla="*/ 497 w 1356"/>
                <a:gd name="T7" fmla="*/ 73 h 810"/>
                <a:gd name="T8" fmla="*/ 733 w 1356"/>
                <a:gd name="T9" fmla="*/ 8 h 810"/>
                <a:gd name="T10" fmla="*/ 860 w 1356"/>
                <a:gd name="T11" fmla="*/ 0 h 810"/>
                <a:gd name="T12" fmla="*/ 973 w 1356"/>
                <a:gd name="T13" fmla="*/ 6 h 810"/>
                <a:gd name="T14" fmla="*/ 1076 w 1356"/>
                <a:gd name="T15" fmla="*/ 23 h 810"/>
                <a:gd name="T16" fmla="*/ 1166 w 1356"/>
                <a:gd name="T17" fmla="*/ 50 h 810"/>
                <a:gd name="T18" fmla="*/ 1247 w 1356"/>
                <a:gd name="T19" fmla="*/ 89 h 810"/>
                <a:gd name="T20" fmla="*/ 1318 w 1356"/>
                <a:gd name="T21" fmla="*/ 137 h 810"/>
                <a:gd name="T22" fmla="*/ 1337 w 1356"/>
                <a:gd name="T23" fmla="*/ 151 h 810"/>
                <a:gd name="T24" fmla="*/ 1355 w 1356"/>
                <a:gd name="T25" fmla="*/ 177 h 810"/>
                <a:gd name="T26" fmla="*/ 1339 w 1356"/>
                <a:gd name="T27" fmla="*/ 188 h 810"/>
                <a:gd name="T28" fmla="*/ 1295 w 1356"/>
                <a:gd name="T29" fmla="*/ 186 h 810"/>
                <a:gd name="T30" fmla="*/ 1217 w 1356"/>
                <a:gd name="T31" fmla="*/ 166 h 810"/>
                <a:gd name="T32" fmla="*/ 1166 w 1356"/>
                <a:gd name="T33" fmla="*/ 149 h 810"/>
                <a:gd name="T34" fmla="*/ 1015 w 1356"/>
                <a:gd name="T35" fmla="*/ 117 h 810"/>
                <a:gd name="T36" fmla="*/ 849 w 1356"/>
                <a:gd name="T37" fmla="*/ 112 h 810"/>
                <a:gd name="T38" fmla="*/ 680 w 1356"/>
                <a:gd name="T39" fmla="*/ 133 h 810"/>
                <a:gd name="T40" fmla="*/ 520 w 1356"/>
                <a:gd name="T41" fmla="*/ 186 h 810"/>
                <a:gd name="T42" fmla="*/ 383 w 1356"/>
                <a:gd name="T43" fmla="*/ 271 h 810"/>
                <a:gd name="T44" fmla="*/ 328 w 1356"/>
                <a:gd name="T45" fmla="*/ 322 h 810"/>
                <a:gd name="T46" fmla="*/ 246 w 1356"/>
                <a:gd name="T47" fmla="*/ 485 h 810"/>
                <a:gd name="T48" fmla="*/ 195 w 1356"/>
                <a:gd name="T49" fmla="*/ 565 h 810"/>
                <a:gd name="T50" fmla="*/ 163 w 1356"/>
                <a:gd name="T51" fmla="*/ 639 h 810"/>
                <a:gd name="T52" fmla="*/ 140 w 1356"/>
                <a:gd name="T53" fmla="*/ 713 h 810"/>
                <a:gd name="T54" fmla="*/ 128 w 1356"/>
                <a:gd name="T55" fmla="*/ 753 h 810"/>
                <a:gd name="T56" fmla="*/ 94 w 1356"/>
                <a:gd name="T57" fmla="*/ 828 h 810"/>
                <a:gd name="T58" fmla="*/ 59 w 1356"/>
                <a:gd name="T59" fmla="*/ 871 h 810"/>
                <a:gd name="T60" fmla="*/ 27 w 1356"/>
                <a:gd name="T61" fmla="*/ 884 h 810"/>
                <a:gd name="T62" fmla="*/ 6 w 1356"/>
                <a:gd name="T63" fmla="*/ 869 h 810"/>
                <a:gd name="T64" fmla="*/ 0 w 1356"/>
                <a:gd name="T65" fmla="*/ 826 h 81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56" h="810">
                  <a:moveTo>
                    <a:pt x="0" y="751"/>
                  </a:moveTo>
                  <a:lnTo>
                    <a:pt x="27" y="617"/>
                  </a:lnTo>
                  <a:lnTo>
                    <a:pt x="71" y="493"/>
                  </a:lnTo>
                  <a:lnTo>
                    <a:pt x="133" y="381"/>
                  </a:lnTo>
                  <a:lnTo>
                    <a:pt x="206" y="282"/>
                  </a:lnTo>
                  <a:lnTo>
                    <a:pt x="292" y="198"/>
                  </a:lnTo>
                  <a:lnTo>
                    <a:pt x="389" y="128"/>
                  </a:lnTo>
                  <a:lnTo>
                    <a:pt x="497" y="73"/>
                  </a:lnTo>
                  <a:lnTo>
                    <a:pt x="610" y="34"/>
                  </a:lnTo>
                  <a:lnTo>
                    <a:pt x="733" y="8"/>
                  </a:lnTo>
                  <a:lnTo>
                    <a:pt x="860" y="0"/>
                  </a:lnTo>
                  <a:lnTo>
                    <a:pt x="918" y="2"/>
                  </a:lnTo>
                  <a:lnTo>
                    <a:pt x="973" y="6"/>
                  </a:lnTo>
                  <a:lnTo>
                    <a:pt x="1026" y="13"/>
                  </a:lnTo>
                  <a:lnTo>
                    <a:pt x="1076" y="23"/>
                  </a:lnTo>
                  <a:lnTo>
                    <a:pt x="1122" y="36"/>
                  </a:lnTo>
                  <a:lnTo>
                    <a:pt x="1166" y="50"/>
                  </a:lnTo>
                  <a:lnTo>
                    <a:pt x="1209" y="69"/>
                  </a:lnTo>
                  <a:lnTo>
                    <a:pt x="1247" y="89"/>
                  </a:lnTo>
                  <a:lnTo>
                    <a:pt x="1285" y="112"/>
                  </a:lnTo>
                  <a:lnTo>
                    <a:pt x="1318" y="137"/>
                  </a:lnTo>
                  <a:lnTo>
                    <a:pt x="1337" y="151"/>
                  </a:lnTo>
                  <a:lnTo>
                    <a:pt x="1350" y="166"/>
                  </a:lnTo>
                  <a:lnTo>
                    <a:pt x="1355" y="177"/>
                  </a:lnTo>
                  <a:lnTo>
                    <a:pt x="1350" y="183"/>
                  </a:lnTo>
                  <a:lnTo>
                    <a:pt x="1339" y="188"/>
                  </a:lnTo>
                  <a:lnTo>
                    <a:pt x="1320" y="188"/>
                  </a:lnTo>
                  <a:lnTo>
                    <a:pt x="1295" y="186"/>
                  </a:lnTo>
                  <a:lnTo>
                    <a:pt x="1262" y="177"/>
                  </a:lnTo>
                  <a:lnTo>
                    <a:pt x="1217" y="166"/>
                  </a:lnTo>
                  <a:lnTo>
                    <a:pt x="1166" y="149"/>
                  </a:lnTo>
                  <a:lnTo>
                    <a:pt x="1093" y="130"/>
                  </a:lnTo>
                  <a:lnTo>
                    <a:pt x="1015" y="117"/>
                  </a:lnTo>
                  <a:lnTo>
                    <a:pt x="933" y="112"/>
                  </a:lnTo>
                  <a:lnTo>
                    <a:pt x="849" y="112"/>
                  </a:lnTo>
                  <a:lnTo>
                    <a:pt x="764" y="117"/>
                  </a:lnTo>
                  <a:lnTo>
                    <a:pt x="680" y="133"/>
                  </a:lnTo>
                  <a:lnTo>
                    <a:pt x="598" y="156"/>
                  </a:lnTo>
                  <a:lnTo>
                    <a:pt x="520" y="186"/>
                  </a:lnTo>
                  <a:lnTo>
                    <a:pt x="448" y="223"/>
                  </a:lnTo>
                  <a:lnTo>
                    <a:pt x="383" y="271"/>
                  </a:lnTo>
                  <a:lnTo>
                    <a:pt x="328" y="322"/>
                  </a:lnTo>
                  <a:lnTo>
                    <a:pt x="284" y="368"/>
                  </a:lnTo>
                  <a:lnTo>
                    <a:pt x="246" y="410"/>
                  </a:lnTo>
                  <a:lnTo>
                    <a:pt x="218" y="451"/>
                  </a:lnTo>
                  <a:lnTo>
                    <a:pt x="195" y="490"/>
                  </a:lnTo>
                  <a:lnTo>
                    <a:pt x="179" y="527"/>
                  </a:lnTo>
                  <a:lnTo>
                    <a:pt x="163" y="564"/>
                  </a:lnTo>
                  <a:lnTo>
                    <a:pt x="151" y="600"/>
                  </a:lnTo>
                  <a:lnTo>
                    <a:pt x="140" y="638"/>
                  </a:lnTo>
                  <a:lnTo>
                    <a:pt x="128" y="678"/>
                  </a:lnTo>
                  <a:lnTo>
                    <a:pt x="111" y="720"/>
                  </a:lnTo>
                  <a:lnTo>
                    <a:pt x="94" y="753"/>
                  </a:lnTo>
                  <a:lnTo>
                    <a:pt x="75" y="779"/>
                  </a:lnTo>
                  <a:lnTo>
                    <a:pt x="59" y="796"/>
                  </a:lnTo>
                  <a:lnTo>
                    <a:pt x="41" y="806"/>
                  </a:lnTo>
                  <a:lnTo>
                    <a:pt x="27" y="809"/>
                  </a:lnTo>
                  <a:lnTo>
                    <a:pt x="14" y="804"/>
                  </a:lnTo>
                  <a:lnTo>
                    <a:pt x="6" y="794"/>
                  </a:lnTo>
                  <a:lnTo>
                    <a:pt x="2" y="777"/>
                  </a:lnTo>
                  <a:lnTo>
                    <a:pt x="0" y="751"/>
                  </a:lnTo>
                </a:path>
              </a:pathLst>
            </a:custGeom>
            <a:solidFill>
              <a:srgbClr val="FFE6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2" name="Freeform 309"/>
            <p:cNvSpPr>
              <a:spLocks/>
            </p:cNvSpPr>
            <p:nvPr/>
          </p:nvSpPr>
          <p:spPr bwMode="auto">
            <a:xfrm>
              <a:off x="2046" y="1289"/>
              <a:ext cx="1331" cy="792"/>
            </a:xfrm>
            <a:custGeom>
              <a:avLst/>
              <a:gdLst>
                <a:gd name="T0" fmla="*/ 28 w 1331"/>
                <a:gd name="T1" fmla="*/ 675 h 791"/>
                <a:gd name="T2" fmla="*/ 134 w 1331"/>
                <a:gd name="T3" fmla="*/ 368 h 791"/>
                <a:gd name="T4" fmla="*/ 294 w 1331"/>
                <a:gd name="T5" fmla="*/ 191 h 791"/>
                <a:gd name="T6" fmla="*/ 497 w 1331"/>
                <a:gd name="T7" fmla="*/ 71 h 791"/>
                <a:gd name="T8" fmla="*/ 729 w 1331"/>
                <a:gd name="T9" fmla="*/ 8 h 791"/>
                <a:gd name="T10" fmla="*/ 851 w 1331"/>
                <a:gd name="T11" fmla="*/ 0 h 791"/>
                <a:gd name="T12" fmla="*/ 962 w 1331"/>
                <a:gd name="T13" fmla="*/ 6 h 791"/>
                <a:gd name="T14" fmla="*/ 1063 w 1331"/>
                <a:gd name="T15" fmla="*/ 20 h 791"/>
                <a:gd name="T16" fmla="*/ 1152 w 1331"/>
                <a:gd name="T17" fmla="*/ 48 h 791"/>
                <a:gd name="T18" fmla="*/ 1228 w 1331"/>
                <a:gd name="T19" fmla="*/ 82 h 791"/>
                <a:gd name="T20" fmla="*/ 1298 w 1331"/>
                <a:gd name="T21" fmla="*/ 126 h 791"/>
                <a:gd name="T22" fmla="*/ 1314 w 1331"/>
                <a:gd name="T23" fmla="*/ 140 h 791"/>
                <a:gd name="T24" fmla="*/ 1330 w 1331"/>
                <a:gd name="T25" fmla="*/ 163 h 791"/>
                <a:gd name="T26" fmla="*/ 1316 w 1331"/>
                <a:gd name="T27" fmla="*/ 172 h 791"/>
                <a:gd name="T28" fmla="*/ 1272 w 1331"/>
                <a:gd name="T29" fmla="*/ 170 h 791"/>
                <a:gd name="T30" fmla="*/ 1201 w 1331"/>
                <a:gd name="T31" fmla="*/ 151 h 791"/>
                <a:gd name="T32" fmla="*/ 1152 w 1331"/>
                <a:gd name="T33" fmla="*/ 137 h 791"/>
                <a:gd name="T34" fmla="*/ 1003 w 1331"/>
                <a:gd name="T35" fmla="*/ 105 h 791"/>
                <a:gd name="T36" fmla="*/ 838 w 1331"/>
                <a:gd name="T37" fmla="*/ 101 h 791"/>
                <a:gd name="T38" fmla="*/ 669 w 1331"/>
                <a:gd name="T39" fmla="*/ 122 h 791"/>
                <a:gd name="T40" fmla="*/ 511 w 1331"/>
                <a:gd name="T41" fmla="*/ 174 h 791"/>
                <a:gd name="T42" fmla="*/ 375 w 1331"/>
                <a:gd name="T43" fmla="*/ 260 h 791"/>
                <a:gd name="T44" fmla="*/ 317 w 1331"/>
                <a:gd name="T45" fmla="*/ 311 h 791"/>
                <a:gd name="T46" fmla="*/ 237 w 1331"/>
                <a:gd name="T47" fmla="*/ 475 h 791"/>
                <a:gd name="T48" fmla="*/ 184 w 1331"/>
                <a:gd name="T49" fmla="*/ 553 h 791"/>
                <a:gd name="T50" fmla="*/ 152 w 1331"/>
                <a:gd name="T51" fmla="*/ 627 h 791"/>
                <a:gd name="T52" fmla="*/ 129 w 1331"/>
                <a:gd name="T53" fmla="*/ 698 h 791"/>
                <a:gd name="T54" fmla="*/ 117 w 1331"/>
                <a:gd name="T55" fmla="*/ 736 h 791"/>
                <a:gd name="T56" fmla="*/ 85 w 1331"/>
                <a:gd name="T57" fmla="*/ 809 h 791"/>
                <a:gd name="T58" fmla="*/ 52 w 1331"/>
                <a:gd name="T59" fmla="*/ 851 h 791"/>
                <a:gd name="T60" fmla="*/ 23 w 1331"/>
                <a:gd name="T61" fmla="*/ 865 h 791"/>
                <a:gd name="T62" fmla="*/ 3 w 1331"/>
                <a:gd name="T63" fmla="*/ 849 h 791"/>
                <a:gd name="T64" fmla="*/ 0 w 1331"/>
                <a:gd name="T65" fmla="*/ 812 h 79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31" h="791">
                  <a:moveTo>
                    <a:pt x="0" y="737"/>
                  </a:moveTo>
                  <a:lnTo>
                    <a:pt x="28" y="600"/>
                  </a:lnTo>
                  <a:lnTo>
                    <a:pt x="73" y="480"/>
                  </a:lnTo>
                  <a:lnTo>
                    <a:pt x="134" y="368"/>
                  </a:lnTo>
                  <a:lnTo>
                    <a:pt x="210" y="273"/>
                  </a:lnTo>
                  <a:lnTo>
                    <a:pt x="294" y="191"/>
                  </a:lnTo>
                  <a:lnTo>
                    <a:pt x="391" y="124"/>
                  </a:lnTo>
                  <a:lnTo>
                    <a:pt x="497" y="71"/>
                  </a:lnTo>
                  <a:lnTo>
                    <a:pt x="608" y="31"/>
                  </a:lnTo>
                  <a:lnTo>
                    <a:pt x="729" y="8"/>
                  </a:lnTo>
                  <a:lnTo>
                    <a:pt x="851" y="0"/>
                  </a:lnTo>
                  <a:lnTo>
                    <a:pt x="907" y="2"/>
                  </a:lnTo>
                  <a:lnTo>
                    <a:pt x="962" y="6"/>
                  </a:lnTo>
                  <a:lnTo>
                    <a:pt x="1015" y="13"/>
                  </a:lnTo>
                  <a:lnTo>
                    <a:pt x="1063" y="20"/>
                  </a:lnTo>
                  <a:lnTo>
                    <a:pt x="1109" y="34"/>
                  </a:lnTo>
                  <a:lnTo>
                    <a:pt x="1152" y="48"/>
                  </a:lnTo>
                  <a:lnTo>
                    <a:pt x="1192" y="63"/>
                  </a:lnTo>
                  <a:lnTo>
                    <a:pt x="1228" y="82"/>
                  </a:lnTo>
                  <a:lnTo>
                    <a:pt x="1263" y="103"/>
                  </a:lnTo>
                  <a:lnTo>
                    <a:pt x="1298" y="126"/>
                  </a:lnTo>
                  <a:lnTo>
                    <a:pt x="1314" y="140"/>
                  </a:lnTo>
                  <a:lnTo>
                    <a:pt x="1325" y="154"/>
                  </a:lnTo>
                  <a:lnTo>
                    <a:pt x="1330" y="163"/>
                  </a:lnTo>
                  <a:lnTo>
                    <a:pt x="1327" y="170"/>
                  </a:lnTo>
                  <a:lnTo>
                    <a:pt x="1316" y="172"/>
                  </a:lnTo>
                  <a:lnTo>
                    <a:pt x="1298" y="174"/>
                  </a:lnTo>
                  <a:lnTo>
                    <a:pt x="1272" y="170"/>
                  </a:lnTo>
                  <a:lnTo>
                    <a:pt x="1240" y="162"/>
                  </a:lnTo>
                  <a:lnTo>
                    <a:pt x="1201" y="151"/>
                  </a:lnTo>
                  <a:lnTo>
                    <a:pt x="1152" y="137"/>
                  </a:lnTo>
                  <a:lnTo>
                    <a:pt x="1080" y="117"/>
                  </a:lnTo>
                  <a:lnTo>
                    <a:pt x="1003" y="105"/>
                  </a:lnTo>
                  <a:lnTo>
                    <a:pt x="920" y="101"/>
                  </a:lnTo>
                  <a:lnTo>
                    <a:pt x="838" y="101"/>
                  </a:lnTo>
                  <a:lnTo>
                    <a:pt x="754" y="107"/>
                  </a:lnTo>
                  <a:lnTo>
                    <a:pt x="669" y="122"/>
                  </a:lnTo>
                  <a:lnTo>
                    <a:pt x="587" y="145"/>
                  </a:lnTo>
                  <a:lnTo>
                    <a:pt x="511" y="174"/>
                  </a:lnTo>
                  <a:lnTo>
                    <a:pt x="437" y="212"/>
                  </a:lnTo>
                  <a:lnTo>
                    <a:pt x="375" y="260"/>
                  </a:lnTo>
                  <a:lnTo>
                    <a:pt x="317" y="311"/>
                  </a:lnTo>
                  <a:lnTo>
                    <a:pt x="273" y="357"/>
                  </a:lnTo>
                  <a:lnTo>
                    <a:pt x="237" y="400"/>
                  </a:lnTo>
                  <a:lnTo>
                    <a:pt x="207" y="440"/>
                  </a:lnTo>
                  <a:lnTo>
                    <a:pt x="184" y="478"/>
                  </a:lnTo>
                  <a:lnTo>
                    <a:pt x="168" y="516"/>
                  </a:lnTo>
                  <a:lnTo>
                    <a:pt x="152" y="552"/>
                  </a:lnTo>
                  <a:lnTo>
                    <a:pt x="140" y="587"/>
                  </a:lnTo>
                  <a:lnTo>
                    <a:pt x="129" y="623"/>
                  </a:lnTo>
                  <a:lnTo>
                    <a:pt x="117" y="661"/>
                  </a:lnTo>
                  <a:lnTo>
                    <a:pt x="102" y="703"/>
                  </a:lnTo>
                  <a:lnTo>
                    <a:pt x="85" y="734"/>
                  </a:lnTo>
                  <a:lnTo>
                    <a:pt x="69" y="760"/>
                  </a:lnTo>
                  <a:lnTo>
                    <a:pt x="52" y="776"/>
                  </a:lnTo>
                  <a:lnTo>
                    <a:pt x="37" y="787"/>
                  </a:lnTo>
                  <a:lnTo>
                    <a:pt x="23" y="790"/>
                  </a:lnTo>
                  <a:lnTo>
                    <a:pt x="12" y="785"/>
                  </a:lnTo>
                  <a:lnTo>
                    <a:pt x="3" y="774"/>
                  </a:lnTo>
                  <a:lnTo>
                    <a:pt x="0" y="758"/>
                  </a:lnTo>
                  <a:lnTo>
                    <a:pt x="0" y="737"/>
                  </a:lnTo>
                </a:path>
              </a:pathLst>
            </a:custGeom>
            <a:solidFill>
              <a:srgbClr val="FFE8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3" name="Freeform 310"/>
            <p:cNvSpPr>
              <a:spLocks/>
            </p:cNvSpPr>
            <p:nvPr/>
          </p:nvSpPr>
          <p:spPr bwMode="auto">
            <a:xfrm>
              <a:off x="2046" y="1296"/>
              <a:ext cx="1307" cy="768"/>
            </a:xfrm>
            <a:custGeom>
              <a:avLst/>
              <a:gdLst>
                <a:gd name="T0" fmla="*/ 29 w 1306"/>
                <a:gd name="T1" fmla="*/ 505 h 770"/>
                <a:gd name="T2" fmla="*/ 139 w 1306"/>
                <a:gd name="T3" fmla="*/ 280 h 770"/>
                <a:gd name="T4" fmla="*/ 299 w 1306"/>
                <a:gd name="T5" fmla="*/ 182 h 770"/>
                <a:gd name="T6" fmla="*/ 498 w 1306"/>
                <a:gd name="T7" fmla="*/ 67 h 770"/>
                <a:gd name="T8" fmla="*/ 799 w 1306"/>
                <a:gd name="T9" fmla="*/ 6 h 770"/>
                <a:gd name="T10" fmla="*/ 918 w 1306"/>
                <a:gd name="T11" fmla="*/ 0 h 770"/>
                <a:gd name="T12" fmla="*/ 1027 w 1306"/>
                <a:gd name="T13" fmla="*/ 4 h 770"/>
                <a:gd name="T14" fmla="*/ 1126 w 1306"/>
                <a:gd name="T15" fmla="*/ 18 h 770"/>
                <a:gd name="T16" fmla="*/ 1213 w 1306"/>
                <a:gd name="T17" fmla="*/ 41 h 770"/>
                <a:gd name="T18" fmla="*/ 1287 w 1306"/>
                <a:gd name="T19" fmla="*/ 75 h 770"/>
                <a:gd name="T20" fmla="*/ 1351 w 1306"/>
                <a:gd name="T21" fmla="*/ 113 h 770"/>
                <a:gd name="T22" fmla="*/ 1367 w 1306"/>
                <a:gd name="T23" fmla="*/ 128 h 770"/>
                <a:gd name="T24" fmla="*/ 1380 w 1306"/>
                <a:gd name="T25" fmla="*/ 149 h 770"/>
                <a:gd name="T26" fmla="*/ 1367 w 1306"/>
                <a:gd name="T27" fmla="*/ 158 h 770"/>
                <a:gd name="T28" fmla="*/ 1327 w 1306"/>
                <a:gd name="T29" fmla="*/ 154 h 770"/>
                <a:gd name="T30" fmla="*/ 1260 w 1306"/>
                <a:gd name="T31" fmla="*/ 136 h 770"/>
                <a:gd name="T32" fmla="*/ 1213 w 1306"/>
                <a:gd name="T33" fmla="*/ 122 h 770"/>
                <a:gd name="T34" fmla="*/ 1068 w 1306"/>
                <a:gd name="T35" fmla="*/ 92 h 770"/>
                <a:gd name="T36" fmla="*/ 903 w 1306"/>
                <a:gd name="T37" fmla="*/ 88 h 770"/>
                <a:gd name="T38" fmla="*/ 735 w 1306"/>
                <a:gd name="T39" fmla="*/ 108 h 770"/>
                <a:gd name="T40" fmla="*/ 501 w 1306"/>
                <a:gd name="T41" fmla="*/ 161 h 770"/>
                <a:gd name="T42" fmla="*/ 365 w 1306"/>
                <a:gd name="T43" fmla="*/ 192 h 770"/>
                <a:gd name="T44" fmla="*/ 310 w 1306"/>
                <a:gd name="T45" fmla="*/ 224 h 770"/>
                <a:gd name="T46" fmla="*/ 227 w 1306"/>
                <a:gd name="T47" fmla="*/ 312 h 770"/>
                <a:gd name="T48" fmla="*/ 174 w 1306"/>
                <a:gd name="T49" fmla="*/ 390 h 770"/>
                <a:gd name="T50" fmla="*/ 144 w 1306"/>
                <a:gd name="T51" fmla="*/ 461 h 770"/>
                <a:gd name="T52" fmla="*/ 121 w 1306"/>
                <a:gd name="T53" fmla="*/ 516 h 770"/>
                <a:gd name="T54" fmla="*/ 107 w 1306"/>
                <a:gd name="T55" fmla="*/ 534 h 770"/>
                <a:gd name="T56" fmla="*/ 75 w 1306"/>
                <a:gd name="T57" fmla="*/ 571 h 770"/>
                <a:gd name="T58" fmla="*/ 47 w 1306"/>
                <a:gd name="T59" fmla="*/ 605 h 770"/>
                <a:gd name="T60" fmla="*/ 19 w 1306"/>
                <a:gd name="T61" fmla="*/ 619 h 770"/>
                <a:gd name="T62" fmla="*/ 2 w 1306"/>
                <a:gd name="T63" fmla="*/ 603 h 770"/>
                <a:gd name="T64" fmla="*/ 0 w 1306"/>
                <a:gd name="T65" fmla="*/ 571 h 7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06" h="770">
                  <a:moveTo>
                    <a:pt x="0" y="716"/>
                  </a:moveTo>
                  <a:lnTo>
                    <a:pt x="29" y="583"/>
                  </a:lnTo>
                  <a:lnTo>
                    <a:pt x="78" y="463"/>
                  </a:lnTo>
                  <a:lnTo>
                    <a:pt x="139" y="355"/>
                  </a:lnTo>
                  <a:lnTo>
                    <a:pt x="213" y="262"/>
                  </a:lnTo>
                  <a:lnTo>
                    <a:pt x="299" y="182"/>
                  </a:lnTo>
                  <a:lnTo>
                    <a:pt x="395" y="117"/>
                  </a:lnTo>
                  <a:lnTo>
                    <a:pt x="498" y="67"/>
                  </a:lnTo>
                  <a:lnTo>
                    <a:pt x="609" y="29"/>
                  </a:lnTo>
                  <a:lnTo>
                    <a:pt x="724" y="6"/>
                  </a:lnTo>
                  <a:lnTo>
                    <a:pt x="843" y="0"/>
                  </a:lnTo>
                  <a:lnTo>
                    <a:pt x="900" y="0"/>
                  </a:lnTo>
                  <a:lnTo>
                    <a:pt x="952" y="4"/>
                  </a:lnTo>
                  <a:lnTo>
                    <a:pt x="1003" y="11"/>
                  </a:lnTo>
                  <a:lnTo>
                    <a:pt x="1051" y="18"/>
                  </a:lnTo>
                  <a:lnTo>
                    <a:pt x="1097" y="29"/>
                  </a:lnTo>
                  <a:lnTo>
                    <a:pt x="1138" y="41"/>
                  </a:lnTo>
                  <a:lnTo>
                    <a:pt x="1176" y="57"/>
                  </a:lnTo>
                  <a:lnTo>
                    <a:pt x="1212" y="75"/>
                  </a:lnTo>
                  <a:lnTo>
                    <a:pt x="1244" y="92"/>
                  </a:lnTo>
                  <a:lnTo>
                    <a:pt x="1276" y="113"/>
                  </a:lnTo>
                  <a:lnTo>
                    <a:pt x="1292" y="128"/>
                  </a:lnTo>
                  <a:lnTo>
                    <a:pt x="1302" y="140"/>
                  </a:lnTo>
                  <a:lnTo>
                    <a:pt x="1305" y="149"/>
                  </a:lnTo>
                  <a:lnTo>
                    <a:pt x="1302" y="154"/>
                  </a:lnTo>
                  <a:lnTo>
                    <a:pt x="1292" y="158"/>
                  </a:lnTo>
                  <a:lnTo>
                    <a:pt x="1276" y="158"/>
                  </a:lnTo>
                  <a:lnTo>
                    <a:pt x="1252" y="154"/>
                  </a:lnTo>
                  <a:lnTo>
                    <a:pt x="1223" y="147"/>
                  </a:lnTo>
                  <a:lnTo>
                    <a:pt x="1185" y="136"/>
                  </a:lnTo>
                  <a:lnTo>
                    <a:pt x="1138" y="122"/>
                  </a:lnTo>
                  <a:lnTo>
                    <a:pt x="1069" y="105"/>
                  </a:lnTo>
                  <a:lnTo>
                    <a:pt x="993" y="92"/>
                  </a:lnTo>
                  <a:lnTo>
                    <a:pt x="911" y="85"/>
                  </a:lnTo>
                  <a:lnTo>
                    <a:pt x="828" y="88"/>
                  </a:lnTo>
                  <a:lnTo>
                    <a:pt x="744" y="94"/>
                  </a:lnTo>
                  <a:lnTo>
                    <a:pt x="660" y="108"/>
                  </a:lnTo>
                  <a:lnTo>
                    <a:pt x="579" y="130"/>
                  </a:lnTo>
                  <a:lnTo>
                    <a:pt x="501" y="161"/>
                  </a:lnTo>
                  <a:lnTo>
                    <a:pt x="430" y="200"/>
                  </a:lnTo>
                  <a:lnTo>
                    <a:pt x="365" y="248"/>
                  </a:lnTo>
                  <a:lnTo>
                    <a:pt x="310" y="299"/>
                  </a:lnTo>
                  <a:lnTo>
                    <a:pt x="266" y="345"/>
                  </a:lnTo>
                  <a:lnTo>
                    <a:pt x="227" y="387"/>
                  </a:lnTo>
                  <a:lnTo>
                    <a:pt x="198" y="426"/>
                  </a:lnTo>
                  <a:lnTo>
                    <a:pt x="174" y="465"/>
                  </a:lnTo>
                  <a:lnTo>
                    <a:pt x="158" y="500"/>
                  </a:lnTo>
                  <a:lnTo>
                    <a:pt x="144" y="536"/>
                  </a:lnTo>
                  <a:lnTo>
                    <a:pt x="130" y="570"/>
                  </a:lnTo>
                  <a:lnTo>
                    <a:pt x="121" y="606"/>
                  </a:lnTo>
                  <a:lnTo>
                    <a:pt x="107" y="642"/>
                  </a:lnTo>
                  <a:lnTo>
                    <a:pt x="93" y="682"/>
                  </a:lnTo>
                  <a:lnTo>
                    <a:pt x="75" y="716"/>
                  </a:lnTo>
                  <a:lnTo>
                    <a:pt x="61" y="739"/>
                  </a:lnTo>
                  <a:lnTo>
                    <a:pt x="47" y="755"/>
                  </a:lnTo>
                  <a:lnTo>
                    <a:pt x="31" y="766"/>
                  </a:lnTo>
                  <a:lnTo>
                    <a:pt x="19" y="769"/>
                  </a:lnTo>
                  <a:lnTo>
                    <a:pt x="8" y="764"/>
                  </a:lnTo>
                  <a:lnTo>
                    <a:pt x="2" y="753"/>
                  </a:lnTo>
                  <a:lnTo>
                    <a:pt x="0" y="739"/>
                  </a:lnTo>
                  <a:lnTo>
                    <a:pt x="0" y="716"/>
                  </a:lnTo>
                </a:path>
              </a:pathLst>
            </a:custGeom>
            <a:solidFill>
              <a:srgbClr val="FFEA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4" name="Freeform 311"/>
            <p:cNvSpPr>
              <a:spLocks/>
            </p:cNvSpPr>
            <p:nvPr/>
          </p:nvSpPr>
          <p:spPr bwMode="auto">
            <a:xfrm>
              <a:off x="2065" y="1300"/>
              <a:ext cx="1283" cy="750"/>
            </a:xfrm>
            <a:custGeom>
              <a:avLst/>
              <a:gdLst>
                <a:gd name="T0" fmla="*/ 34 w 1284"/>
                <a:gd name="T1" fmla="*/ 568 h 750"/>
                <a:gd name="T2" fmla="*/ 145 w 1284"/>
                <a:gd name="T3" fmla="*/ 345 h 750"/>
                <a:gd name="T4" fmla="*/ 303 w 1284"/>
                <a:gd name="T5" fmla="*/ 177 h 750"/>
                <a:gd name="T6" fmla="*/ 499 w 1284"/>
                <a:gd name="T7" fmla="*/ 64 h 750"/>
                <a:gd name="T8" fmla="*/ 645 w 1284"/>
                <a:gd name="T9" fmla="*/ 6 h 750"/>
                <a:gd name="T10" fmla="*/ 761 w 1284"/>
                <a:gd name="T11" fmla="*/ 0 h 750"/>
                <a:gd name="T12" fmla="*/ 869 w 1284"/>
                <a:gd name="T13" fmla="*/ 4 h 750"/>
                <a:gd name="T14" fmla="*/ 963 w 1284"/>
                <a:gd name="T15" fmla="*/ 16 h 750"/>
                <a:gd name="T16" fmla="*/ 1047 w 1284"/>
                <a:gd name="T17" fmla="*/ 39 h 750"/>
                <a:gd name="T18" fmla="*/ 1120 w 1284"/>
                <a:gd name="T19" fmla="*/ 69 h 750"/>
                <a:gd name="T20" fmla="*/ 1178 w 1284"/>
                <a:gd name="T21" fmla="*/ 105 h 750"/>
                <a:gd name="T22" fmla="*/ 1195 w 1284"/>
                <a:gd name="T23" fmla="*/ 117 h 750"/>
                <a:gd name="T24" fmla="*/ 1208 w 1284"/>
                <a:gd name="T25" fmla="*/ 134 h 750"/>
                <a:gd name="T26" fmla="*/ 1195 w 1284"/>
                <a:gd name="T27" fmla="*/ 142 h 750"/>
                <a:gd name="T28" fmla="*/ 1157 w 1284"/>
                <a:gd name="T29" fmla="*/ 138 h 750"/>
                <a:gd name="T30" fmla="*/ 1092 w 1284"/>
                <a:gd name="T31" fmla="*/ 124 h 750"/>
                <a:gd name="T32" fmla="*/ 1049 w 1284"/>
                <a:gd name="T33" fmla="*/ 111 h 750"/>
                <a:gd name="T34" fmla="*/ 906 w 1284"/>
                <a:gd name="T35" fmla="*/ 82 h 750"/>
                <a:gd name="T36" fmla="*/ 744 w 1284"/>
                <a:gd name="T37" fmla="*/ 78 h 750"/>
                <a:gd name="T38" fmla="*/ 642 w 1284"/>
                <a:gd name="T39" fmla="*/ 98 h 750"/>
                <a:gd name="T40" fmla="*/ 494 w 1284"/>
                <a:gd name="T41" fmla="*/ 151 h 750"/>
                <a:gd name="T42" fmla="*/ 358 w 1284"/>
                <a:gd name="T43" fmla="*/ 237 h 750"/>
                <a:gd name="T44" fmla="*/ 301 w 1284"/>
                <a:gd name="T45" fmla="*/ 288 h 750"/>
                <a:gd name="T46" fmla="*/ 218 w 1284"/>
                <a:gd name="T47" fmla="*/ 376 h 750"/>
                <a:gd name="T48" fmla="*/ 167 w 1284"/>
                <a:gd name="T49" fmla="*/ 454 h 750"/>
                <a:gd name="T50" fmla="*/ 135 w 1284"/>
                <a:gd name="T51" fmla="*/ 523 h 750"/>
                <a:gd name="T52" fmla="*/ 112 w 1284"/>
                <a:gd name="T53" fmla="*/ 591 h 750"/>
                <a:gd name="T54" fmla="*/ 101 w 1284"/>
                <a:gd name="T55" fmla="*/ 626 h 750"/>
                <a:gd name="T56" fmla="*/ 69 w 1284"/>
                <a:gd name="T57" fmla="*/ 696 h 750"/>
                <a:gd name="T58" fmla="*/ 42 w 1284"/>
                <a:gd name="T59" fmla="*/ 736 h 750"/>
                <a:gd name="T60" fmla="*/ 17 w 1284"/>
                <a:gd name="T61" fmla="*/ 749 h 750"/>
                <a:gd name="T62" fmla="*/ 2 w 1284"/>
                <a:gd name="T63" fmla="*/ 734 h 750"/>
                <a:gd name="T64" fmla="*/ 0 w 1284"/>
                <a:gd name="T65" fmla="*/ 700 h 75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84" h="750">
                  <a:moveTo>
                    <a:pt x="0" y="700"/>
                  </a:moveTo>
                  <a:lnTo>
                    <a:pt x="34" y="568"/>
                  </a:lnTo>
                  <a:lnTo>
                    <a:pt x="82" y="449"/>
                  </a:lnTo>
                  <a:lnTo>
                    <a:pt x="145" y="345"/>
                  </a:lnTo>
                  <a:lnTo>
                    <a:pt x="218" y="254"/>
                  </a:lnTo>
                  <a:lnTo>
                    <a:pt x="303" y="177"/>
                  </a:lnTo>
                  <a:lnTo>
                    <a:pt x="397" y="113"/>
                  </a:lnTo>
                  <a:lnTo>
                    <a:pt x="499" y="64"/>
                  </a:lnTo>
                  <a:lnTo>
                    <a:pt x="609" y="29"/>
                  </a:lnTo>
                  <a:lnTo>
                    <a:pt x="720" y="6"/>
                  </a:lnTo>
                  <a:lnTo>
                    <a:pt x="836" y="0"/>
                  </a:lnTo>
                  <a:lnTo>
                    <a:pt x="891" y="0"/>
                  </a:lnTo>
                  <a:lnTo>
                    <a:pt x="944" y="4"/>
                  </a:lnTo>
                  <a:lnTo>
                    <a:pt x="992" y="9"/>
                  </a:lnTo>
                  <a:lnTo>
                    <a:pt x="1038" y="16"/>
                  </a:lnTo>
                  <a:lnTo>
                    <a:pt x="1082" y="27"/>
                  </a:lnTo>
                  <a:lnTo>
                    <a:pt x="1122" y="39"/>
                  </a:lnTo>
                  <a:lnTo>
                    <a:pt x="1160" y="52"/>
                  </a:lnTo>
                  <a:lnTo>
                    <a:pt x="1195" y="69"/>
                  </a:lnTo>
                  <a:lnTo>
                    <a:pt x="1225" y="85"/>
                  </a:lnTo>
                  <a:lnTo>
                    <a:pt x="1253" y="105"/>
                  </a:lnTo>
                  <a:lnTo>
                    <a:pt x="1270" y="117"/>
                  </a:lnTo>
                  <a:lnTo>
                    <a:pt x="1278" y="128"/>
                  </a:lnTo>
                  <a:lnTo>
                    <a:pt x="1283" y="134"/>
                  </a:lnTo>
                  <a:lnTo>
                    <a:pt x="1278" y="140"/>
                  </a:lnTo>
                  <a:lnTo>
                    <a:pt x="1270" y="142"/>
                  </a:lnTo>
                  <a:lnTo>
                    <a:pt x="1253" y="142"/>
                  </a:lnTo>
                  <a:lnTo>
                    <a:pt x="1232" y="138"/>
                  </a:lnTo>
                  <a:lnTo>
                    <a:pt x="1202" y="131"/>
                  </a:lnTo>
                  <a:lnTo>
                    <a:pt x="1167" y="124"/>
                  </a:lnTo>
                  <a:lnTo>
                    <a:pt x="1124" y="111"/>
                  </a:lnTo>
                  <a:lnTo>
                    <a:pt x="1055" y="94"/>
                  </a:lnTo>
                  <a:lnTo>
                    <a:pt x="981" y="82"/>
                  </a:lnTo>
                  <a:lnTo>
                    <a:pt x="901" y="75"/>
                  </a:lnTo>
                  <a:lnTo>
                    <a:pt x="819" y="78"/>
                  </a:lnTo>
                  <a:lnTo>
                    <a:pt x="735" y="83"/>
                  </a:lnTo>
                  <a:lnTo>
                    <a:pt x="653" y="98"/>
                  </a:lnTo>
                  <a:lnTo>
                    <a:pt x="570" y="122"/>
                  </a:lnTo>
                  <a:lnTo>
                    <a:pt x="494" y="151"/>
                  </a:lnTo>
                  <a:lnTo>
                    <a:pt x="423" y="191"/>
                  </a:lnTo>
                  <a:lnTo>
                    <a:pt x="358" y="237"/>
                  </a:lnTo>
                  <a:lnTo>
                    <a:pt x="301" y="288"/>
                  </a:lnTo>
                  <a:lnTo>
                    <a:pt x="257" y="334"/>
                  </a:lnTo>
                  <a:lnTo>
                    <a:pt x="218" y="376"/>
                  </a:lnTo>
                  <a:lnTo>
                    <a:pt x="190" y="416"/>
                  </a:lnTo>
                  <a:lnTo>
                    <a:pt x="167" y="454"/>
                  </a:lnTo>
                  <a:lnTo>
                    <a:pt x="149" y="490"/>
                  </a:lnTo>
                  <a:lnTo>
                    <a:pt x="135" y="523"/>
                  </a:lnTo>
                  <a:lnTo>
                    <a:pt x="122" y="557"/>
                  </a:lnTo>
                  <a:lnTo>
                    <a:pt x="112" y="591"/>
                  </a:lnTo>
                  <a:lnTo>
                    <a:pt x="101" y="626"/>
                  </a:lnTo>
                  <a:lnTo>
                    <a:pt x="84" y="665"/>
                  </a:lnTo>
                  <a:lnTo>
                    <a:pt x="69" y="696"/>
                  </a:lnTo>
                  <a:lnTo>
                    <a:pt x="54" y="719"/>
                  </a:lnTo>
                  <a:lnTo>
                    <a:pt x="42" y="736"/>
                  </a:lnTo>
                  <a:lnTo>
                    <a:pt x="29" y="744"/>
                  </a:lnTo>
                  <a:lnTo>
                    <a:pt x="17" y="749"/>
                  </a:lnTo>
                  <a:lnTo>
                    <a:pt x="8" y="744"/>
                  </a:lnTo>
                  <a:lnTo>
                    <a:pt x="2" y="734"/>
                  </a:lnTo>
                  <a:lnTo>
                    <a:pt x="0" y="719"/>
                  </a:lnTo>
                  <a:lnTo>
                    <a:pt x="0" y="700"/>
                  </a:lnTo>
                </a:path>
              </a:pathLst>
            </a:custGeom>
            <a:solidFill>
              <a:srgbClr val="FFEB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5" name="Freeform 312"/>
            <p:cNvSpPr>
              <a:spLocks/>
            </p:cNvSpPr>
            <p:nvPr/>
          </p:nvSpPr>
          <p:spPr bwMode="auto">
            <a:xfrm>
              <a:off x="2070" y="1300"/>
              <a:ext cx="1263" cy="730"/>
            </a:xfrm>
            <a:custGeom>
              <a:avLst/>
              <a:gdLst>
                <a:gd name="T0" fmla="*/ 38 w 1262"/>
                <a:gd name="T1" fmla="*/ 628 h 729"/>
                <a:gd name="T2" fmla="*/ 149 w 1262"/>
                <a:gd name="T3" fmla="*/ 334 h 729"/>
                <a:gd name="T4" fmla="*/ 310 w 1262"/>
                <a:gd name="T5" fmla="*/ 170 h 729"/>
                <a:gd name="T6" fmla="*/ 503 w 1262"/>
                <a:gd name="T7" fmla="*/ 62 h 729"/>
                <a:gd name="T8" fmla="*/ 793 w 1262"/>
                <a:gd name="T9" fmla="*/ 6 h 729"/>
                <a:gd name="T10" fmla="*/ 905 w 1262"/>
                <a:gd name="T11" fmla="*/ 0 h 729"/>
                <a:gd name="T12" fmla="*/ 1011 w 1262"/>
                <a:gd name="T13" fmla="*/ 4 h 729"/>
                <a:gd name="T14" fmla="*/ 1103 w 1262"/>
                <a:gd name="T15" fmla="*/ 16 h 729"/>
                <a:gd name="T16" fmla="*/ 1186 w 1262"/>
                <a:gd name="T17" fmla="*/ 35 h 729"/>
                <a:gd name="T18" fmla="*/ 1255 w 1262"/>
                <a:gd name="T19" fmla="*/ 62 h 729"/>
                <a:gd name="T20" fmla="*/ 1308 w 1262"/>
                <a:gd name="T21" fmla="*/ 94 h 729"/>
                <a:gd name="T22" fmla="*/ 1324 w 1262"/>
                <a:gd name="T23" fmla="*/ 104 h 729"/>
                <a:gd name="T24" fmla="*/ 1336 w 1262"/>
                <a:gd name="T25" fmla="*/ 122 h 729"/>
                <a:gd name="T26" fmla="*/ 1324 w 1262"/>
                <a:gd name="T27" fmla="*/ 128 h 729"/>
                <a:gd name="T28" fmla="*/ 1287 w 1262"/>
                <a:gd name="T29" fmla="*/ 124 h 729"/>
                <a:gd name="T30" fmla="*/ 1228 w 1262"/>
                <a:gd name="T31" fmla="*/ 108 h 729"/>
                <a:gd name="T32" fmla="*/ 1188 w 1262"/>
                <a:gd name="T33" fmla="*/ 98 h 729"/>
                <a:gd name="T34" fmla="*/ 1046 w 1262"/>
                <a:gd name="T35" fmla="*/ 71 h 729"/>
                <a:gd name="T36" fmla="*/ 887 w 1262"/>
                <a:gd name="T37" fmla="*/ 67 h 729"/>
                <a:gd name="T38" fmla="*/ 719 w 1262"/>
                <a:gd name="T39" fmla="*/ 87 h 729"/>
                <a:gd name="T40" fmla="*/ 487 w 1262"/>
                <a:gd name="T41" fmla="*/ 140 h 729"/>
                <a:gd name="T42" fmla="*/ 349 w 1262"/>
                <a:gd name="T43" fmla="*/ 228 h 729"/>
                <a:gd name="T44" fmla="*/ 294 w 1262"/>
                <a:gd name="T45" fmla="*/ 277 h 729"/>
                <a:gd name="T46" fmla="*/ 213 w 1262"/>
                <a:gd name="T47" fmla="*/ 443 h 729"/>
                <a:gd name="T48" fmla="*/ 158 w 1262"/>
                <a:gd name="T49" fmla="*/ 519 h 729"/>
                <a:gd name="T50" fmla="*/ 126 w 1262"/>
                <a:gd name="T51" fmla="*/ 586 h 729"/>
                <a:gd name="T52" fmla="*/ 103 w 1262"/>
                <a:gd name="T53" fmla="*/ 651 h 729"/>
                <a:gd name="T54" fmla="*/ 92 w 1262"/>
                <a:gd name="T55" fmla="*/ 685 h 729"/>
                <a:gd name="T56" fmla="*/ 62 w 1262"/>
                <a:gd name="T57" fmla="*/ 752 h 729"/>
                <a:gd name="T58" fmla="*/ 38 w 1262"/>
                <a:gd name="T59" fmla="*/ 792 h 729"/>
                <a:gd name="T60" fmla="*/ 14 w 1262"/>
                <a:gd name="T61" fmla="*/ 803 h 729"/>
                <a:gd name="T62" fmla="*/ 2 w 1262"/>
                <a:gd name="T63" fmla="*/ 792 h 729"/>
                <a:gd name="T64" fmla="*/ 2 w 1262"/>
                <a:gd name="T65" fmla="*/ 756 h 72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62" h="729">
                  <a:moveTo>
                    <a:pt x="2" y="681"/>
                  </a:moveTo>
                  <a:lnTo>
                    <a:pt x="38" y="553"/>
                  </a:lnTo>
                  <a:lnTo>
                    <a:pt x="88" y="435"/>
                  </a:lnTo>
                  <a:lnTo>
                    <a:pt x="149" y="334"/>
                  </a:lnTo>
                  <a:lnTo>
                    <a:pt x="225" y="246"/>
                  </a:lnTo>
                  <a:lnTo>
                    <a:pt x="310" y="170"/>
                  </a:lnTo>
                  <a:lnTo>
                    <a:pt x="402" y="108"/>
                  </a:lnTo>
                  <a:lnTo>
                    <a:pt x="503" y="62"/>
                  </a:lnTo>
                  <a:lnTo>
                    <a:pt x="609" y="27"/>
                  </a:lnTo>
                  <a:lnTo>
                    <a:pt x="718" y="6"/>
                  </a:lnTo>
                  <a:lnTo>
                    <a:pt x="830" y="0"/>
                  </a:lnTo>
                  <a:lnTo>
                    <a:pt x="885" y="2"/>
                  </a:lnTo>
                  <a:lnTo>
                    <a:pt x="936" y="4"/>
                  </a:lnTo>
                  <a:lnTo>
                    <a:pt x="984" y="9"/>
                  </a:lnTo>
                  <a:lnTo>
                    <a:pt x="1028" y="16"/>
                  </a:lnTo>
                  <a:lnTo>
                    <a:pt x="1070" y="25"/>
                  </a:lnTo>
                  <a:lnTo>
                    <a:pt x="1111" y="35"/>
                  </a:lnTo>
                  <a:lnTo>
                    <a:pt x="1146" y="48"/>
                  </a:lnTo>
                  <a:lnTo>
                    <a:pt x="1180" y="62"/>
                  </a:lnTo>
                  <a:lnTo>
                    <a:pt x="1208" y="78"/>
                  </a:lnTo>
                  <a:lnTo>
                    <a:pt x="1233" y="94"/>
                  </a:lnTo>
                  <a:lnTo>
                    <a:pt x="1249" y="104"/>
                  </a:lnTo>
                  <a:lnTo>
                    <a:pt x="1258" y="115"/>
                  </a:lnTo>
                  <a:lnTo>
                    <a:pt x="1261" y="122"/>
                  </a:lnTo>
                  <a:lnTo>
                    <a:pt x="1258" y="126"/>
                  </a:lnTo>
                  <a:lnTo>
                    <a:pt x="1249" y="128"/>
                  </a:lnTo>
                  <a:lnTo>
                    <a:pt x="1233" y="128"/>
                  </a:lnTo>
                  <a:lnTo>
                    <a:pt x="1212" y="124"/>
                  </a:lnTo>
                  <a:lnTo>
                    <a:pt x="1185" y="117"/>
                  </a:lnTo>
                  <a:lnTo>
                    <a:pt x="1153" y="108"/>
                  </a:lnTo>
                  <a:lnTo>
                    <a:pt x="1113" y="98"/>
                  </a:lnTo>
                  <a:lnTo>
                    <a:pt x="1045" y="81"/>
                  </a:lnTo>
                  <a:lnTo>
                    <a:pt x="971" y="71"/>
                  </a:lnTo>
                  <a:lnTo>
                    <a:pt x="893" y="64"/>
                  </a:lnTo>
                  <a:lnTo>
                    <a:pt x="812" y="67"/>
                  </a:lnTo>
                  <a:lnTo>
                    <a:pt x="727" y="73"/>
                  </a:lnTo>
                  <a:lnTo>
                    <a:pt x="644" y="87"/>
                  </a:lnTo>
                  <a:lnTo>
                    <a:pt x="564" y="111"/>
                  </a:lnTo>
                  <a:lnTo>
                    <a:pt x="487" y="140"/>
                  </a:lnTo>
                  <a:lnTo>
                    <a:pt x="414" y="180"/>
                  </a:lnTo>
                  <a:lnTo>
                    <a:pt x="349" y="228"/>
                  </a:lnTo>
                  <a:lnTo>
                    <a:pt x="294" y="277"/>
                  </a:lnTo>
                  <a:lnTo>
                    <a:pt x="248" y="324"/>
                  </a:lnTo>
                  <a:lnTo>
                    <a:pt x="213" y="368"/>
                  </a:lnTo>
                  <a:lnTo>
                    <a:pt x="183" y="405"/>
                  </a:lnTo>
                  <a:lnTo>
                    <a:pt x="158" y="444"/>
                  </a:lnTo>
                  <a:lnTo>
                    <a:pt x="140" y="477"/>
                  </a:lnTo>
                  <a:lnTo>
                    <a:pt x="126" y="511"/>
                  </a:lnTo>
                  <a:lnTo>
                    <a:pt x="113" y="543"/>
                  </a:lnTo>
                  <a:lnTo>
                    <a:pt x="103" y="576"/>
                  </a:lnTo>
                  <a:lnTo>
                    <a:pt x="92" y="610"/>
                  </a:lnTo>
                  <a:lnTo>
                    <a:pt x="78" y="647"/>
                  </a:lnTo>
                  <a:lnTo>
                    <a:pt x="62" y="677"/>
                  </a:lnTo>
                  <a:lnTo>
                    <a:pt x="50" y="700"/>
                  </a:lnTo>
                  <a:lnTo>
                    <a:pt x="38" y="717"/>
                  </a:lnTo>
                  <a:lnTo>
                    <a:pt x="25" y="725"/>
                  </a:lnTo>
                  <a:lnTo>
                    <a:pt x="14" y="728"/>
                  </a:lnTo>
                  <a:lnTo>
                    <a:pt x="8" y="725"/>
                  </a:lnTo>
                  <a:lnTo>
                    <a:pt x="2" y="717"/>
                  </a:lnTo>
                  <a:lnTo>
                    <a:pt x="0" y="702"/>
                  </a:lnTo>
                  <a:lnTo>
                    <a:pt x="2" y="681"/>
                  </a:lnTo>
                </a:path>
              </a:pathLst>
            </a:custGeom>
            <a:solidFill>
              <a:srgbClr val="FFED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6" name="Freeform 313"/>
            <p:cNvSpPr>
              <a:spLocks/>
            </p:cNvSpPr>
            <p:nvPr/>
          </p:nvSpPr>
          <p:spPr bwMode="auto">
            <a:xfrm>
              <a:off x="2070" y="1290"/>
              <a:ext cx="1235" cy="711"/>
            </a:xfrm>
            <a:custGeom>
              <a:avLst/>
              <a:gdLst>
                <a:gd name="T0" fmla="*/ 39 w 1236"/>
                <a:gd name="T1" fmla="*/ 731 h 708"/>
                <a:gd name="T2" fmla="*/ 153 w 1236"/>
                <a:gd name="T3" fmla="*/ 434 h 708"/>
                <a:gd name="T4" fmla="*/ 313 w 1236"/>
                <a:gd name="T5" fmla="*/ 236 h 708"/>
                <a:gd name="T6" fmla="*/ 503 w 1236"/>
                <a:gd name="T7" fmla="*/ 56 h 708"/>
                <a:gd name="T8" fmla="*/ 638 w 1236"/>
                <a:gd name="T9" fmla="*/ 5 h 708"/>
                <a:gd name="T10" fmla="*/ 748 w 1236"/>
                <a:gd name="T11" fmla="*/ 0 h 708"/>
                <a:gd name="T12" fmla="*/ 849 w 1236"/>
                <a:gd name="T13" fmla="*/ 2 h 708"/>
                <a:gd name="T14" fmla="*/ 940 w 1236"/>
                <a:gd name="T15" fmla="*/ 14 h 708"/>
                <a:gd name="T16" fmla="*/ 1020 w 1236"/>
                <a:gd name="T17" fmla="*/ 30 h 708"/>
                <a:gd name="T18" fmla="*/ 1085 w 1236"/>
                <a:gd name="T19" fmla="*/ 53 h 708"/>
                <a:gd name="T20" fmla="*/ 1135 w 1236"/>
                <a:gd name="T21" fmla="*/ 83 h 708"/>
                <a:gd name="T22" fmla="*/ 1149 w 1236"/>
                <a:gd name="T23" fmla="*/ 92 h 708"/>
                <a:gd name="T24" fmla="*/ 1160 w 1236"/>
                <a:gd name="T25" fmla="*/ 106 h 708"/>
                <a:gd name="T26" fmla="*/ 1149 w 1236"/>
                <a:gd name="T27" fmla="*/ 113 h 708"/>
                <a:gd name="T28" fmla="*/ 1114 w 1236"/>
                <a:gd name="T29" fmla="*/ 106 h 708"/>
                <a:gd name="T30" fmla="*/ 1059 w 1236"/>
                <a:gd name="T31" fmla="*/ 94 h 708"/>
                <a:gd name="T32" fmla="*/ 1022 w 1236"/>
                <a:gd name="T33" fmla="*/ 83 h 708"/>
                <a:gd name="T34" fmla="*/ 883 w 1236"/>
                <a:gd name="T35" fmla="*/ 56 h 708"/>
                <a:gd name="T36" fmla="*/ 725 w 1236"/>
                <a:gd name="T37" fmla="*/ 53 h 708"/>
                <a:gd name="T38" fmla="*/ 618 w 1236"/>
                <a:gd name="T39" fmla="*/ 75 h 708"/>
                <a:gd name="T40" fmla="*/ 476 w 1236"/>
                <a:gd name="T41" fmla="*/ 204 h 708"/>
                <a:gd name="T42" fmla="*/ 340 w 1236"/>
                <a:gd name="T43" fmla="*/ 291 h 708"/>
                <a:gd name="T44" fmla="*/ 283 w 1236"/>
                <a:gd name="T45" fmla="*/ 339 h 708"/>
                <a:gd name="T46" fmla="*/ 202 w 1236"/>
                <a:gd name="T47" fmla="*/ 505 h 708"/>
                <a:gd name="T48" fmla="*/ 149 w 1236"/>
                <a:gd name="T49" fmla="*/ 578 h 708"/>
                <a:gd name="T50" fmla="*/ 115 w 1236"/>
                <a:gd name="T51" fmla="*/ 672 h 708"/>
                <a:gd name="T52" fmla="*/ 92 w 1236"/>
                <a:gd name="T53" fmla="*/ 768 h 708"/>
                <a:gd name="T54" fmla="*/ 81 w 1236"/>
                <a:gd name="T55" fmla="*/ 815 h 708"/>
                <a:gd name="T56" fmla="*/ 54 w 1236"/>
                <a:gd name="T57" fmla="*/ 902 h 708"/>
                <a:gd name="T58" fmla="*/ 29 w 1236"/>
                <a:gd name="T59" fmla="*/ 952 h 708"/>
                <a:gd name="T60" fmla="*/ 9 w 1236"/>
                <a:gd name="T61" fmla="*/ 967 h 708"/>
                <a:gd name="T62" fmla="*/ 2 w 1236"/>
                <a:gd name="T63" fmla="*/ 952 h 708"/>
                <a:gd name="T64" fmla="*/ 2 w 1236"/>
                <a:gd name="T65" fmla="*/ 910 h 7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36" h="708">
                  <a:moveTo>
                    <a:pt x="2" y="664"/>
                  </a:moveTo>
                  <a:lnTo>
                    <a:pt x="39" y="534"/>
                  </a:lnTo>
                  <a:lnTo>
                    <a:pt x="90" y="420"/>
                  </a:lnTo>
                  <a:lnTo>
                    <a:pt x="153" y="319"/>
                  </a:lnTo>
                  <a:lnTo>
                    <a:pt x="227" y="235"/>
                  </a:lnTo>
                  <a:lnTo>
                    <a:pt x="313" y="161"/>
                  </a:lnTo>
                  <a:lnTo>
                    <a:pt x="404" y="102"/>
                  </a:lnTo>
                  <a:lnTo>
                    <a:pt x="503" y="56"/>
                  </a:lnTo>
                  <a:lnTo>
                    <a:pt x="607" y="25"/>
                  </a:lnTo>
                  <a:lnTo>
                    <a:pt x="713" y="5"/>
                  </a:lnTo>
                  <a:lnTo>
                    <a:pt x="823" y="0"/>
                  </a:lnTo>
                  <a:lnTo>
                    <a:pt x="874" y="0"/>
                  </a:lnTo>
                  <a:lnTo>
                    <a:pt x="924" y="2"/>
                  </a:lnTo>
                  <a:lnTo>
                    <a:pt x="971" y="7"/>
                  </a:lnTo>
                  <a:lnTo>
                    <a:pt x="1015" y="14"/>
                  </a:lnTo>
                  <a:lnTo>
                    <a:pt x="1057" y="20"/>
                  </a:lnTo>
                  <a:lnTo>
                    <a:pt x="1095" y="30"/>
                  </a:lnTo>
                  <a:lnTo>
                    <a:pt x="1129" y="41"/>
                  </a:lnTo>
                  <a:lnTo>
                    <a:pt x="1160" y="53"/>
                  </a:lnTo>
                  <a:lnTo>
                    <a:pt x="1187" y="67"/>
                  </a:lnTo>
                  <a:lnTo>
                    <a:pt x="1210" y="83"/>
                  </a:lnTo>
                  <a:lnTo>
                    <a:pt x="1224" y="92"/>
                  </a:lnTo>
                  <a:lnTo>
                    <a:pt x="1232" y="100"/>
                  </a:lnTo>
                  <a:lnTo>
                    <a:pt x="1235" y="106"/>
                  </a:lnTo>
                  <a:lnTo>
                    <a:pt x="1232" y="111"/>
                  </a:lnTo>
                  <a:lnTo>
                    <a:pt x="1224" y="113"/>
                  </a:lnTo>
                  <a:lnTo>
                    <a:pt x="1209" y="111"/>
                  </a:lnTo>
                  <a:lnTo>
                    <a:pt x="1189" y="106"/>
                  </a:lnTo>
                  <a:lnTo>
                    <a:pt x="1164" y="102"/>
                  </a:lnTo>
                  <a:lnTo>
                    <a:pt x="1134" y="94"/>
                  </a:lnTo>
                  <a:lnTo>
                    <a:pt x="1097" y="83"/>
                  </a:lnTo>
                  <a:lnTo>
                    <a:pt x="1032" y="67"/>
                  </a:lnTo>
                  <a:lnTo>
                    <a:pt x="958" y="56"/>
                  </a:lnTo>
                  <a:lnTo>
                    <a:pt x="880" y="51"/>
                  </a:lnTo>
                  <a:lnTo>
                    <a:pt x="800" y="53"/>
                  </a:lnTo>
                  <a:lnTo>
                    <a:pt x="715" y="60"/>
                  </a:lnTo>
                  <a:lnTo>
                    <a:pt x="633" y="75"/>
                  </a:lnTo>
                  <a:lnTo>
                    <a:pt x="554" y="98"/>
                  </a:lnTo>
                  <a:lnTo>
                    <a:pt x="476" y="129"/>
                  </a:lnTo>
                  <a:lnTo>
                    <a:pt x="404" y="168"/>
                  </a:lnTo>
                  <a:lnTo>
                    <a:pt x="340" y="216"/>
                  </a:lnTo>
                  <a:lnTo>
                    <a:pt x="283" y="264"/>
                  </a:lnTo>
                  <a:lnTo>
                    <a:pt x="239" y="311"/>
                  </a:lnTo>
                  <a:lnTo>
                    <a:pt x="202" y="355"/>
                  </a:lnTo>
                  <a:lnTo>
                    <a:pt x="172" y="393"/>
                  </a:lnTo>
                  <a:lnTo>
                    <a:pt x="149" y="428"/>
                  </a:lnTo>
                  <a:lnTo>
                    <a:pt x="130" y="465"/>
                  </a:lnTo>
                  <a:lnTo>
                    <a:pt x="115" y="495"/>
                  </a:lnTo>
                  <a:lnTo>
                    <a:pt x="103" y="527"/>
                  </a:lnTo>
                  <a:lnTo>
                    <a:pt x="92" y="559"/>
                  </a:lnTo>
                  <a:lnTo>
                    <a:pt x="81" y="590"/>
                  </a:lnTo>
                  <a:lnTo>
                    <a:pt x="69" y="628"/>
                  </a:lnTo>
                  <a:lnTo>
                    <a:pt x="54" y="658"/>
                  </a:lnTo>
                  <a:lnTo>
                    <a:pt x="41" y="679"/>
                  </a:lnTo>
                  <a:lnTo>
                    <a:pt x="29" y="696"/>
                  </a:lnTo>
                  <a:lnTo>
                    <a:pt x="18" y="704"/>
                  </a:lnTo>
                  <a:lnTo>
                    <a:pt x="9" y="707"/>
                  </a:lnTo>
                  <a:lnTo>
                    <a:pt x="4" y="704"/>
                  </a:lnTo>
                  <a:lnTo>
                    <a:pt x="2" y="696"/>
                  </a:lnTo>
                  <a:lnTo>
                    <a:pt x="0" y="681"/>
                  </a:lnTo>
                  <a:lnTo>
                    <a:pt x="2" y="664"/>
                  </a:lnTo>
                </a:path>
              </a:pathLst>
            </a:custGeom>
            <a:solidFill>
              <a:srgbClr val="FFE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" name="Freeform 314"/>
            <p:cNvSpPr>
              <a:spLocks/>
            </p:cNvSpPr>
            <p:nvPr/>
          </p:nvSpPr>
          <p:spPr bwMode="auto">
            <a:xfrm>
              <a:off x="2055" y="1296"/>
              <a:ext cx="1211" cy="686"/>
            </a:xfrm>
            <a:custGeom>
              <a:avLst/>
              <a:gdLst>
                <a:gd name="T0" fmla="*/ 41 w 1212"/>
                <a:gd name="T1" fmla="*/ 442 h 688"/>
                <a:gd name="T2" fmla="*/ 159 w 1212"/>
                <a:gd name="T3" fmla="*/ 233 h 688"/>
                <a:gd name="T4" fmla="*/ 317 w 1212"/>
                <a:gd name="T5" fmla="*/ 154 h 688"/>
                <a:gd name="T6" fmla="*/ 504 w 1212"/>
                <a:gd name="T7" fmla="*/ 53 h 688"/>
                <a:gd name="T8" fmla="*/ 636 w 1212"/>
                <a:gd name="T9" fmla="*/ 5 h 688"/>
                <a:gd name="T10" fmla="*/ 742 w 1212"/>
                <a:gd name="T11" fmla="*/ 0 h 688"/>
                <a:gd name="T12" fmla="*/ 841 w 1212"/>
                <a:gd name="T13" fmla="*/ 3 h 688"/>
                <a:gd name="T14" fmla="*/ 930 w 1212"/>
                <a:gd name="T15" fmla="*/ 12 h 688"/>
                <a:gd name="T16" fmla="*/ 1005 w 1212"/>
                <a:gd name="T17" fmla="*/ 26 h 688"/>
                <a:gd name="T18" fmla="*/ 1068 w 1212"/>
                <a:gd name="T19" fmla="*/ 48 h 688"/>
                <a:gd name="T20" fmla="*/ 1115 w 1212"/>
                <a:gd name="T21" fmla="*/ 73 h 688"/>
                <a:gd name="T22" fmla="*/ 1128 w 1212"/>
                <a:gd name="T23" fmla="*/ 81 h 688"/>
                <a:gd name="T24" fmla="*/ 1136 w 1212"/>
                <a:gd name="T25" fmla="*/ 94 h 688"/>
                <a:gd name="T26" fmla="*/ 1126 w 1212"/>
                <a:gd name="T27" fmla="*/ 97 h 688"/>
                <a:gd name="T28" fmla="*/ 1094 w 1212"/>
                <a:gd name="T29" fmla="*/ 94 h 688"/>
                <a:gd name="T30" fmla="*/ 1043 w 1212"/>
                <a:gd name="T31" fmla="*/ 81 h 688"/>
                <a:gd name="T32" fmla="*/ 1011 w 1212"/>
                <a:gd name="T33" fmla="*/ 71 h 688"/>
                <a:gd name="T34" fmla="*/ 873 w 1212"/>
                <a:gd name="T35" fmla="*/ 46 h 688"/>
                <a:gd name="T36" fmla="*/ 716 w 1212"/>
                <a:gd name="T37" fmla="*/ 43 h 688"/>
                <a:gd name="T38" fmla="*/ 606 w 1212"/>
                <a:gd name="T39" fmla="*/ 64 h 688"/>
                <a:gd name="T40" fmla="*/ 469 w 1212"/>
                <a:gd name="T41" fmla="*/ 119 h 688"/>
                <a:gd name="T42" fmla="*/ 332 w 1212"/>
                <a:gd name="T43" fmla="*/ 172 h 688"/>
                <a:gd name="T44" fmla="*/ 278 w 1212"/>
                <a:gd name="T45" fmla="*/ 181 h 688"/>
                <a:gd name="T46" fmla="*/ 193 w 1212"/>
                <a:gd name="T47" fmla="*/ 269 h 688"/>
                <a:gd name="T48" fmla="*/ 140 w 1212"/>
                <a:gd name="T49" fmla="*/ 342 h 688"/>
                <a:gd name="T50" fmla="*/ 106 w 1212"/>
                <a:gd name="T51" fmla="*/ 408 h 688"/>
                <a:gd name="T52" fmla="*/ 83 w 1212"/>
                <a:gd name="T53" fmla="*/ 455 h 688"/>
                <a:gd name="T54" fmla="*/ 73 w 1212"/>
                <a:gd name="T55" fmla="*/ 469 h 688"/>
                <a:gd name="T56" fmla="*/ 48 w 1212"/>
                <a:gd name="T57" fmla="*/ 502 h 688"/>
                <a:gd name="T58" fmla="*/ 25 w 1212"/>
                <a:gd name="T59" fmla="*/ 524 h 688"/>
                <a:gd name="T60" fmla="*/ 9 w 1212"/>
                <a:gd name="T61" fmla="*/ 537 h 688"/>
                <a:gd name="T62" fmla="*/ 2 w 1212"/>
                <a:gd name="T63" fmla="*/ 527 h 688"/>
                <a:gd name="T64" fmla="*/ 2 w 1212"/>
                <a:gd name="T65" fmla="*/ 505 h 68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12" h="688">
                  <a:moveTo>
                    <a:pt x="2" y="645"/>
                  </a:moveTo>
                  <a:lnTo>
                    <a:pt x="41" y="518"/>
                  </a:lnTo>
                  <a:lnTo>
                    <a:pt x="96" y="407"/>
                  </a:lnTo>
                  <a:lnTo>
                    <a:pt x="159" y="308"/>
                  </a:lnTo>
                  <a:lnTo>
                    <a:pt x="233" y="224"/>
                  </a:lnTo>
                  <a:lnTo>
                    <a:pt x="317" y="154"/>
                  </a:lnTo>
                  <a:lnTo>
                    <a:pt x="408" y="97"/>
                  </a:lnTo>
                  <a:lnTo>
                    <a:pt x="504" y="53"/>
                  </a:lnTo>
                  <a:lnTo>
                    <a:pt x="606" y="24"/>
                  </a:lnTo>
                  <a:lnTo>
                    <a:pt x="711" y="5"/>
                  </a:lnTo>
                  <a:lnTo>
                    <a:pt x="817" y="0"/>
                  </a:lnTo>
                  <a:lnTo>
                    <a:pt x="867" y="0"/>
                  </a:lnTo>
                  <a:lnTo>
                    <a:pt x="916" y="3"/>
                  </a:lnTo>
                  <a:lnTo>
                    <a:pt x="962" y="7"/>
                  </a:lnTo>
                  <a:lnTo>
                    <a:pt x="1005" y="12"/>
                  </a:lnTo>
                  <a:lnTo>
                    <a:pt x="1044" y="20"/>
                  </a:lnTo>
                  <a:lnTo>
                    <a:pt x="1080" y="26"/>
                  </a:lnTo>
                  <a:lnTo>
                    <a:pt x="1114" y="37"/>
                  </a:lnTo>
                  <a:lnTo>
                    <a:pt x="1143" y="48"/>
                  </a:lnTo>
                  <a:lnTo>
                    <a:pt x="1169" y="60"/>
                  </a:lnTo>
                  <a:lnTo>
                    <a:pt x="1190" y="73"/>
                  </a:lnTo>
                  <a:lnTo>
                    <a:pt x="1203" y="81"/>
                  </a:lnTo>
                  <a:lnTo>
                    <a:pt x="1211" y="90"/>
                  </a:lnTo>
                  <a:lnTo>
                    <a:pt x="1211" y="94"/>
                  </a:lnTo>
                  <a:lnTo>
                    <a:pt x="1208" y="96"/>
                  </a:lnTo>
                  <a:lnTo>
                    <a:pt x="1201" y="97"/>
                  </a:lnTo>
                  <a:lnTo>
                    <a:pt x="1187" y="96"/>
                  </a:lnTo>
                  <a:lnTo>
                    <a:pt x="1169" y="94"/>
                  </a:lnTo>
                  <a:lnTo>
                    <a:pt x="1148" y="87"/>
                  </a:lnTo>
                  <a:lnTo>
                    <a:pt x="1118" y="81"/>
                  </a:lnTo>
                  <a:lnTo>
                    <a:pt x="1086" y="71"/>
                  </a:lnTo>
                  <a:lnTo>
                    <a:pt x="1019" y="56"/>
                  </a:lnTo>
                  <a:lnTo>
                    <a:pt x="948" y="46"/>
                  </a:lnTo>
                  <a:lnTo>
                    <a:pt x="872" y="41"/>
                  </a:lnTo>
                  <a:lnTo>
                    <a:pt x="791" y="43"/>
                  </a:lnTo>
                  <a:lnTo>
                    <a:pt x="709" y="51"/>
                  </a:lnTo>
                  <a:lnTo>
                    <a:pt x="625" y="64"/>
                  </a:lnTo>
                  <a:lnTo>
                    <a:pt x="545" y="87"/>
                  </a:lnTo>
                  <a:lnTo>
                    <a:pt x="469" y="119"/>
                  </a:lnTo>
                  <a:lnTo>
                    <a:pt x="398" y="157"/>
                  </a:lnTo>
                  <a:lnTo>
                    <a:pt x="332" y="205"/>
                  </a:lnTo>
                  <a:lnTo>
                    <a:pt x="278" y="256"/>
                  </a:lnTo>
                  <a:lnTo>
                    <a:pt x="230" y="300"/>
                  </a:lnTo>
                  <a:lnTo>
                    <a:pt x="193" y="344"/>
                  </a:lnTo>
                  <a:lnTo>
                    <a:pt x="163" y="382"/>
                  </a:lnTo>
                  <a:lnTo>
                    <a:pt x="140" y="417"/>
                  </a:lnTo>
                  <a:lnTo>
                    <a:pt x="122" y="451"/>
                  </a:lnTo>
                  <a:lnTo>
                    <a:pt x="106" y="483"/>
                  </a:lnTo>
                  <a:lnTo>
                    <a:pt x="94" y="514"/>
                  </a:lnTo>
                  <a:lnTo>
                    <a:pt x="83" y="544"/>
                  </a:lnTo>
                  <a:lnTo>
                    <a:pt x="73" y="573"/>
                  </a:lnTo>
                  <a:lnTo>
                    <a:pt x="60" y="610"/>
                  </a:lnTo>
                  <a:lnTo>
                    <a:pt x="48" y="638"/>
                  </a:lnTo>
                  <a:lnTo>
                    <a:pt x="35" y="659"/>
                  </a:lnTo>
                  <a:lnTo>
                    <a:pt x="25" y="674"/>
                  </a:lnTo>
                  <a:lnTo>
                    <a:pt x="16" y="684"/>
                  </a:lnTo>
                  <a:lnTo>
                    <a:pt x="9" y="687"/>
                  </a:lnTo>
                  <a:lnTo>
                    <a:pt x="3" y="684"/>
                  </a:lnTo>
                  <a:lnTo>
                    <a:pt x="2" y="677"/>
                  </a:lnTo>
                  <a:lnTo>
                    <a:pt x="0" y="663"/>
                  </a:lnTo>
                  <a:lnTo>
                    <a:pt x="2" y="645"/>
                  </a:lnTo>
                </a:path>
              </a:pathLst>
            </a:custGeom>
            <a:solidFill>
              <a:srgbClr val="FFF1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" name="Freeform 315"/>
            <p:cNvSpPr>
              <a:spLocks/>
            </p:cNvSpPr>
            <p:nvPr/>
          </p:nvSpPr>
          <p:spPr bwMode="auto">
            <a:xfrm>
              <a:off x="2089" y="1312"/>
              <a:ext cx="1187" cy="671"/>
            </a:xfrm>
            <a:custGeom>
              <a:avLst/>
              <a:gdLst>
                <a:gd name="T0" fmla="*/ 45 w 1190"/>
                <a:gd name="T1" fmla="*/ 506 h 671"/>
                <a:gd name="T2" fmla="*/ 164 w 1190"/>
                <a:gd name="T3" fmla="*/ 299 h 671"/>
                <a:gd name="T4" fmla="*/ 246 w 1190"/>
                <a:gd name="T5" fmla="*/ 149 h 671"/>
                <a:gd name="T6" fmla="*/ 430 w 1190"/>
                <a:gd name="T7" fmla="*/ 52 h 671"/>
                <a:gd name="T8" fmla="*/ 575 w 1190"/>
                <a:gd name="T9" fmla="*/ 6 h 671"/>
                <a:gd name="T10" fmla="*/ 659 w 1190"/>
                <a:gd name="T11" fmla="*/ 0 h 671"/>
                <a:gd name="T12" fmla="*/ 756 w 1190"/>
                <a:gd name="T13" fmla="*/ 4 h 671"/>
                <a:gd name="T14" fmla="*/ 842 w 1190"/>
                <a:gd name="T15" fmla="*/ 13 h 671"/>
                <a:gd name="T16" fmla="*/ 891 w 1190"/>
                <a:gd name="T17" fmla="*/ 25 h 671"/>
                <a:gd name="T18" fmla="*/ 930 w 1190"/>
                <a:gd name="T19" fmla="*/ 42 h 671"/>
                <a:gd name="T20" fmla="*/ 959 w 1190"/>
                <a:gd name="T21" fmla="*/ 63 h 671"/>
                <a:gd name="T22" fmla="*/ 967 w 1190"/>
                <a:gd name="T23" fmla="*/ 72 h 671"/>
                <a:gd name="T24" fmla="*/ 973 w 1190"/>
                <a:gd name="T25" fmla="*/ 82 h 671"/>
                <a:gd name="T26" fmla="*/ 965 w 1190"/>
                <a:gd name="T27" fmla="*/ 84 h 671"/>
                <a:gd name="T28" fmla="*/ 946 w 1190"/>
                <a:gd name="T29" fmla="*/ 80 h 671"/>
                <a:gd name="T30" fmla="*/ 915 w 1190"/>
                <a:gd name="T31" fmla="*/ 68 h 671"/>
                <a:gd name="T32" fmla="*/ 895 w 1190"/>
                <a:gd name="T33" fmla="*/ 59 h 671"/>
                <a:gd name="T34" fmla="*/ 788 w 1190"/>
                <a:gd name="T35" fmla="*/ 36 h 671"/>
                <a:gd name="T36" fmla="*/ 632 w 1190"/>
                <a:gd name="T37" fmla="*/ 34 h 671"/>
                <a:gd name="T38" fmla="*/ 531 w 1190"/>
                <a:gd name="T39" fmla="*/ 57 h 671"/>
                <a:gd name="T40" fmla="*/ 386 w 1190"/>
                <a:gd name="T41" fmla="*/ 110 h 671"/>
                <a:gd name="T42" fmla="*/ 249 w 1190"/>
                <a:gd name="T43" fmla="*/ 195 h 671"/>
                <a:gd name="T44" fmla="*/ 198 w 1190"/>
                <a:gd name="T45" fmla="*/ 246 h 671"/>
                <a:gd name="T46" fmla="*/ 183 w 1190"/>
                <a:gd name="T47" fmla="*/ 335 h 671"/>
                <a:gd name="T48" fmla="*/ 130 w 1190"/>
                <a:gd name="T49" fmla="*/ 409 h 671"/>
                <a:gd name="T50" fmla="*/ 96 w 1190"/>
                <a:gd name="T51" fmla="*/ 471 h 671"/>
                <a:gd name="T52" fmla="*/ 73 w 1190"/>
                <a:gd name="T53" fmla="*/ 531 h 671"/>
                <a:gd name="T54" fmla="*/ 65 w 1190"/>
                <a:gd name="T55" fmla="*/ 558 h 671"/>
                <a:gd name="T56" fmla="*/ 40 w 1190"/>
                <a:gd name="T57" fmla="*/ 621 h 671"/>
                <a:gd name="T58" fmla="*/ 19 w 1190"/>
                <a:gd name="T59" fmla="*/ 657 h 671"/>
                <a:gd name="T60" fmla="*/ 4 w 1190"/>
                <a:gd name="T61" fmla="*/ 670 h 671"/>
                <a:gd name="T62" fmla="*/ 0 w 1190"/>
                <a:gd name="T63" fmla="*/ 658 h 671"/>
                <a:gd name="T64" fmla="*/ 2 w 1190"/>
                <a:gd name="T65" fmla="*/ 630 h 67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90" h="671">
                  <a:moveTo>
                    <a:pt x="2" y="630"/>
                  </a:moveTo>
                  <a:lnTo>
                    <a:pt x="45" y="506"/>
                  </a:lnTo>
                  <a:lnTo>
                    <a:pt x="98" y="393"/>
                  </a:lnTo>
                  <a:lnTo>
                    <a:pt x="164" y="299"/>
                  </a:lnTo>
                  <a:lnTo>
                    <a:pt x="238" y="217"/>
                  </a:lnTo>
                  <a:lnTo>
                    <a:pt x="321" y="149"/>
                  </a:lnTo>
                  <a:lnTo>
                    <a:pt x="411" y="95"/>
                  </a:lnTo>
                  <a:lnTo>
                    <a:pt x="505" y="52"/>
                  </a:lnTo>
                  <a:lnTo>
                    <a:pt x="604" y="25"/>
                  </a:lnTo>
                  <a:lnTo>
                    <a:pt x="706" y="6"/>
                  </a:lnTo>
                  <a:lnTo>
                    <a:pt x="809" y="0"/>
                  </a:lnTo>
                  <a:lnTo>
                    <a:pt x="857" y="2"/>
                  </a:lnTo>
                  <a:lnTo>
                    <a:pt x="906" y="4"/>
                  </a:lnTo>
                  <a:lnTo>
                    <a:pt x="950" y="6"/>
                  </a:lnTo>
                  <a:lnTo>
                    <a:pt x="993" y="13"/>
                  </a:lnTo>
                  <a:lnTo>
                    <a:pt x="1030" y="19"/>
                  </a:lnTo>
                  <a:lnTo>
                    <a:pt x="1066" y="25"/>
                  </a:lnTo>
                  <a:lnTo>
                    <a:pt x="1098" y="34"/>
                  </a:lnTo>
                  <a:lnTo>
                    <a:pt x="1125" y="42"/>
                  </a:lnTo>
                  <a:lnTo>
                    <a:pt x="1149" y="52"/>
                  </a:lnTo>
                  <a:lnTo>
                    <a:pt x="1168" y="63"/>
                  </a:lnTo>
                  <a:lnTo>
                    <a:pt x="1180" y="72"/>
                  </a:lnTo>
                  <a:lnTo>
                    <a:pt x="1186" y="78"/>
                  </a:lnTo>
                  <a:lnTo>
                    <a:pt x="1189" y="82"/>
                  </a:lnTo>
                  <a:lnTo>
                    <a:pt x="1184" y="84"/>
                  </a:lnTo>
                  <a:lnTo>
                    <a:pt x="1178" y="84"/>
                  </a:lnTo>
                  <a:lnTo>
                    <a:pt x="1165" y="82"/>
                  </a:lnTo>
                  <a:lnTo>
                    <a:pt x="1149" y="80"/>
                  </a:lnTo>
                  <a:lnTo>
                    <a:pt x="1127" y="73"/>
                  </a:lnTo>
                  <a:lnTo>
                    <a:pt x="1102" y="68"/>
                  </a:lnTo>
                  <a:lnTo>
                    <a:pt x="1073" y="59"/>
                  </a:lnTo>
                  <a:lnTo>
                    <a:pt x="1007" y="45"/>
                  </a:lnTo>
                  <a:lnTo>
                    <a:pt x="938" y="36"/>
                  </a:lnTo>
                  <a:lnTo>
                    <a:pt x="860" y="31"/>
                  </a:lnTo>
                  <a:lnTo>
                    <a:pt x="782" y="34"/>
                  </a:lnTo>
                  <a:lnTo>
                    <a:pt x="699" y="42"/>
                  </a:lnTo>
                  <a:lnTo>
                    <a:pt x="618" y="57"/>
                  </a:lnTo>
                  <a:lnTo>
                    <a:pt x="537" y="78"/>
                  </a:lnTo>
                  <a:lnTo>
                    <a:pt x="461" y="110"/>
                  </a:lnTo>
                  <a:lnTo>
                    <a:pt x="390" y="147"/>
                  </a:lnTo>
                  <a:lnTo>
                    <a:pt x="324" y="195"/>
                  </a:lnTo>
                  <a:lnTo>
                    <a:pt x="268" y="246"/>
                  </a:lnTo>
                  <a:lnTo>
                    <a:pt x="223" y="292"/>
                  </a:lnTo>
                  <a:lnTo>
                    <a:pt x="183" y="335"/>
                  </a:lnTo>
                  <a:lnTo>
                    <a:pt x="153" y="372"/>
                  </a:lnTo>
                  <a:lnTo>
                    <a:pt x="130" y="409"/>
                  </a:lnTo>
                  <a:lnTo>
                    <a:pt x="112" y="442"/>
                  </a:lnTo>
                  <a:lnTo>
                    <a:pt x="96" y="471"/>
                  </a:lnTo>
                  <a:lnTo>
                    <a:pt x="84" y="501"/>
                  </a:lnTo>
                  <a:lnTo>
                    <a:pt x="73" y="531"/>
                  </a:lnTo>
                  <a:lnTo>
                    <a:pt x="65" y="558"/>
                  </a:lnTo>
                  <a:lnTo>
                    <a:pt x="52" y="594"/>
                  </a:lnTo>
                  <a:lnTo>
                    <a:pt x="40" y="621"/>
                  </a:lnTo>
                  <a:lnTo>
                    <a:pt x="29" y="642"/>
                  </a:lnTo>
                  <a:lnTo>
                    <a:pt x="19" y="657"/>
                  </a:lnTo>
                  <a:lnTo>
                    <a:pt x="10" y="665"/>
                  </a:lnTo>
                  <a:lnTo>
                    <a:pt x="4" y="670"/>
                  </a:lnTo>
                  <a:lnTo>
                    <a:pt x="0" y="667"/>
                  </a:lnTo>
                  <a:lnTo>
                    <a:pt x="0" y="658"/>
                  </a:lnTo>
                  <a:lnTo>
                    <a:pt x="0" y="646"/>
                  </a:lnTo>
                  <a:lnTo>
                    <a:pt x="2" y="630"/>
                  </a:lnTo>
                </a:path>
              </a:pathLst>
            </a:custGeom>
            <a:solidFill>
              <a:srgbClr val="FFF3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" name="Freeform 316"/>
            <p:cNvSpPr>
              <a:spLocks/>
            </p:cNvSpPr>
            <p:nvPr/>
          </p:nvSpPr>
          <p:spPr bwMode="auto">
            <a:xfrm>
              <a:off x="2093" y="1314"/>
              <a:ext cx="1167" cy="649"/>
            </a:xfrm>
            <a:custGeom>
              <a:avLst/>
              <a:gdLst>
                <a:gd name="T0" fmla="*/ 48 w 1167"/>
                <a:gd name="T1" fmla="*/ 413 h 651"/>
                <a:gd name="T2" fmla="*/ 170 w 1167"/>
                <a:gd name="T3" fmla="*/ 212 h 651"/>
                <a:gd name="T4" fmla="*/ 326 w 1167"/>
                <a:gd name="T5" fmla="*/ 142 h 651"/>
                <a:gd name="T6" fmla="*/ 508 w 1167"/>
                <a:gd name="T7" fmla="*/ 48 h 651"/>
                <a:gd name="T8" fmla="*/ 704 w 1167"/>
                <a:gd name="T9" fmla="*/ 4 h 651"/>
                <a:gd name="T10" fmla="*/ 803 w 1167"/>
                <a:gd name="T11" fmla="*/ 0 h 651"/>
                <a:gd name="T12" fmla="*/ 897 w 1167"/>
                <a:gd name="T13" fmla="*/ 2 h 651"/>
                <a:gd name="T14" fmla="*/ 982 w 1167"/>
                <a:gd name="T15" fmla="*/ 8 h 651"/>
                <a:gd name="T16" fmla="*/ 1053 w 1167"/>
                <a:gd name="T17" fmla="*/ 20 h 651"/>
                <a:gd name="T18" fmla="*/ 1108 w 1167"/>
                <a:gd name="T19" fmla="*/ 34 h 651"/>
                <a:gd name="T20" fmla="*/ 1148 w 1167"/>
                <a:gd name="T21" fmla="*/ 50 h 651"/>
                <a:gd name="T22" fmla="*/ 1159 w 1167"/>
                <a:gd name="T23" fmla="*/ 59 h 651"/>
                <a:gd name="T24" fmla="*/ 1166 w 1167"/>
                <a:gd name="T25" fmla="*/ 68 h 651"/>
                <a:gd name="T26" fmla="*/ 1155 w 1167"/>
                <a:gd name="T27" fmla="*/ 68 h 651"/>
                <a:gd name="T28" fmla="*/ 1129 w 1167"/>
                <a:gd name="T29" fmla="*/ 63 h 651"/>
                <a:gd name="T30" fmla="*/ 1087 w 1167"/>
                <a:gd name="T31" fmla="*/ 52 h 651"/>
                <a:gd name="T32" fmla="*/ 1060 w 1167"/>
                <a:gd name="T33" fmla="*/ 44 h 651"/>
                <a:gd name="T34" fmla="*/ 927 w 1167"/>
                <a:gd name="T35" fmla="*/ 20 h 651"/>
                <a:gd name="T36" fmla="*/ 771 w 1167"/>
                <a:gd name="T37" fmla="*/ 20 h 651"/>
                <a:gd name="T38" fmla="*/ 609 w 1167"/>
                <a:gd name="T39" fmla="*/ 44 h 651"/>
                <a:gd name="T40" fmla="*/ 453 w 1167"/>
                <a:gd name="T41" fmla="*/ 96 h 651"/>
                <a:gd name="T42" fmla="*/ 316 w 1167"/>
                <a:gd name="T43" fmla="*/ 162 h 651"/>
                <a:gd name="T44" fmla="*/ 261 w 1167"/>
                <a:gd name="T45" fmla="*/ 162 h 651"/>
                <a:gd name="T46" fmla="*/ 177 w 1167"/>
                <a:gd name="T47" fmla="*/ 245 h 651"/>
                <a:gd name="T48" fmla="*/ 122 w 1167"/>
                <a:gd name="T49" fmla="*/ 321 h 651"/>
                <a:gd name="T50" fmla="*/ 89 w 1167"/>
                <a:gd name="T51" fmla="*/ 385 h 651"/>
                <a:gd name="T52" fmla="*/ 67 w 1167"/>
                <a:gd name="T53" fmla="*/ 426 h 651"/>
                <a:gd name="T54" fmla="*/ 57 w 1167"/>
                <a:gd name="T55" fmla="*/ 438 h 651"/>
                <a:gd name="T56" fmla="*/ 34 w 1167"/>
                <a:gd name="T57" fmla="*/ 469 h 651"/>
                <a:gd name="T58" fmla="*/ 15 w 1167"/>
                <a:gd name="T59" fmla="*/ 487 h 651"/>
                <a:gd name="T60" fmla="*/ 4 w 1167"/>
                <a:gd name="T61" fmla="*/ 500 h 651"/>
                <a:gd name="T62" fmla="*/ 0 w 1167"/>
                <a:gd name="T63" fmla="*/ 488 h 651"/>
                <a:gd name="T64" fmla="*/ 4 w 1167"/>
                <a:gd name="T65" fmla="*/ 474 h 65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67" h="651">
                  <a:moveTo>
                    <a:pt x="4" y="611"/>
                  </a:moveTo>
                  <a:lnTo>
                    <a:pt x="48" y="489"/>
                  </a:lnTo>
                  <a:lnTo>
                    <a:pt x="103" y="380"/>
                  </a:lnTo>
                  <a:lnTo>
                    <a:pt x="170" y="287"/>
                  </a:lnTo>
                  <a:lnTo>
                    <a:pt x="244" y="207"/>
                  </a:lnTo>
                  <a:lnTo>
                    <a:pt x="326" y="142"/>
                  </a:lnTo>
                  <a:lnTo>
                    <a:pt x="415" y="89"/>
                  </a:lnTo>
                  <a:lnTo>
                    <a:pt x="508" y="48"/>
                  </a:lnTo>
                  <a:lnTo>
                    <a:pt x="605" y="20"/>
                  </a:lnTo>
                  <a:lnTo>
                    <a:pt x="704" y="4"/>
                  </a:lnTo>
                  <a:lnTo>
                    <a:pt x="803" y="0"/>
                  </a:lnTo>
                  <a:lnTo>
                    <a:pt x="851" y="0"/>
                  </a:lnTo>
                  <a:lnTo>
                    <a:pt x="897" y="2"/>
                  </a:lnTo>
                  <a:lnTo>
                    <a:pt x="942" y="4"/>
                  </a:lnTo>
                  <a:lnTo>
                    <a:pt x="982" y="8"/>
                  </a:lnTo>
                  <a:lnTo>
                    <a:pt x="1020" y="15"/>
                  </a:lnTo>
                  <a:lnTo>
                    <a:pt x="1053" y="20"/>
                  </a:lnTo>
                  <a:lnTo>
                    <a:pt x="1083" y="27"/>
                  </a:lnTo>
                  <a:lnTo>
                    <a:pt x="1108" y="34"/>
                  </a:lnTo>
                  <a:lnTo>
                    <a:pt x="1131" y="42"/>
                  </a:lnTo>
                  <a:lnTo>
                    <a:pt x="1148" y="50"/>
                  </a:lnTo>
                  <a:lnTo>
                    <a:pt x="1159" y="59"/>
                  </a:lnTo>
                  <a:lnTo>
                    <a:pt x="1163" y="63"/>
                  </a:lnTo>
                  <a:lnTo>
                    <a:pt x="1166" y="68"/>
                  </a:lnTo>
                  <a:lnTo>
                    <a:pt x="1163" y="68"/>
                  </a:lnTo>
                  <a:lnTo>
                    <a:pt x="1155" y="68"/>
                  </a:lnTo>
                  <a:lnTo>
                    <a:pt x="1145" y="68"/>
                  </a:lnTo>
                  <a:lnTo>
                    <a:pt x="1129" y="63"/>
                  </a:lnTo>
                  <a:lnTo>
                    <a:pt x="1111" y="59"/>
                  </a:lnTo>
                  <a:lnTo>
                    <a:pt x="1087" y="52"/>
                  </a:lnTo>
                  <a:lnTo>
                    <a:pt x="1060" y="44"/>
                  </a:lnTo>
                  <a:lnTo>
                    <a:pt x="996" y="31"/>
                  </a:lnTo>
                  <a:lnTo>
                    <a:pt x="927" y="20"/>
                  </a:lnTo>
                  <a:lnTo>
                    <a:pt x="851" y="18"/>
                  </a:lnTo>
                  <a:lnTo>
                    <a:pt x="771" y="20"/>
                  </a:lnTo>
                  <a:lnTo>
                    <a:pt x="691" y="29"/>
                  </a:lnTo>
                  <a:lnTo>
                    <a:pt x="609" y="44"/>
                  </a:lnTo>
                  <a:lnTo>
                    <a:pt x="529" y="68"/>
                  </a:lnTo>
                  <a:lnTo>
                    <a:pt x="453" y="96"/>
                  </a:lnTo>
                  <a:lnTo>
                    <a:pt x="381" y="137"/>
                  </a:lnTo>
                  <a:lnTo>
                    <a:pt x="316" y="183"/>
                  </a:lnTo>
                  <a:lnTo>
                    <a:pt x="261" y="234"/>
                  </a:lnTo>
                  <a:lnTo>
                    <a:pt x="215" y="280"/>
                  </a:lnTo>
                  <a:lnTo>
                    <a:pt x="177" y="320"/>
                  </a:lnTo>
                  <a:lnTo>
                    <a:pt x="145" y="361"/>
                  </a:lnTo>
                  <a:lnTo>
                    <a:pt x="122" y="396"/>
                  </a:lnTo>
                  <a:lnTo>
                    <a:pt x="103" y="428"/>
                  </a:lnTo>
                  <a:lnTo>
                    <a:pt x="89" y="460"/>
                  </a:lnTo>
                  <a:lnTo>
                    <a:pt x="75" y="486"/>
                  </a:lnTo>
                  <a:lnTo>
                    <a:pt x="67" y="514"/>
                  </a:lnTo>
                  <a:lnTo>
                    <a:pt x="57" y="539"/>
                  </a:lnTo>
                  <a:lnTo>
                    <a:pt x="44" y="576"/>
                  </a:lnTo>
                  <a:lnTo>
                    <a:pt x="34" y="601"/>
                  </a:lnTo>
                  <a:lnTo>
                    <a:pt x="23" y="622"/>
                  </a:lnTo>
                  <a:lnTo>
                    <a:pt x="15" y="636"/>
                  </a:lnTo>
                  <a:lnTo>
                    <a:pt x="8" y="645"/>
                  </a:lnTo>
                  <a:lnTo>
                    <a:pt x="4" y="650"/>
                  </a:lnTo>
                  <a:lnTo>
                    <a:pt x="0" y="645"/>
                  </a:lnTo>
                  <a:lnTo>
                    <a:pt x="0" y="638"/>
                  </a:lnTo>
                  <a:lnTo>
                    <a:pt x="0" y="629"/>
                  </a:lnTo>
                  <a:lnTo>
                    <a:pt x="4" y="611"/>
                  </a:lnTo>
                </a:path>
              </a:pathLst>
            </a:custGeom>
            <a:solidFill>
              <a:srgbClr val="FFF5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" name="Freeform 317"/>
            <p:cNvSpPr>
              <a:spLocks/>
            </p:cNvSpPr>
            <p:nvPr/>
          </p:nvSpPr>
          <p:spPr bwMode="auto">
            <a:xfrm>
              <a:off x="2097" y="1315"/>
              <a:ext cx="1145" cy="629"/>
            </a:xfrm>
            <a:custGeom>
              <a:avLst/>
              <a:gdLst>
                <a:gd name="T0" fmla="*/ 50 w 1145"/>
                <a:gd name="T1" fmla="*/ 548 h 628"/>
                <a:gd name="T2" fmla="*/ 174 w 1145"/>
                <a:gd name="T3" fmla="*/ 275 h 628"/>
                <a:gd name="T4" fmla="*/ 333 w 1145"/>
                <a:gd name="T5" fmla="*/ 135 h 628"/>
                <a:gd name="T6" fmla="*/ 510 w 1145"/>
                <a:gd name="T7" fmla="*/ 46 h 628"/>
                <a:gd name="T8" fmla="*/ 701 w 1145"/>
                <a:gd name="T9" fmla="*/ 4 h 628"/>
                <a:gd name="T10" fmla="*/ 796 w 1145"/>
                <a:gd name="T11" fmla="*/ 0 h 628"/>
                <a:gd name="T12" fmla="*/ 889 w 1145"/>
                <a:gd name="T13" fmla="*/ 2 h 628"/>
                <a:gd name="T14" fmla="*/ 971 w 1145"/>
                <a:gd name="T15" fmla="*/ 8 h 628"/>
                <a:gd name="T16" fmla="*/ 1039 w 1145"/>
                <a:gd name="T17" fmla="*/ 16 h 628"/>
                <a:gd name="T18" fmla="*/ 1093 w 1145"/>
                <a:gd name="T19" fmla="*/ 29 h 628"/>
                <a:gd name="T20" fmla="*/ 1127 w 1145"/>
                <a:gd name="T21" fmla="*/ 41 h 628"/>
                <a:gd name="T22" fmla="*/ 1138 w 1145"/>
                <a:gd name="T23" fmla="*/ 48 h 628"/>
                <a:gd name="T24" fmla="*/ 1144 w 1145"/>
                <a:gd name="T25" fmla="*/ 54 h 628"/>
                <a:gd name="T26" fmla="*/ 1134 w 1145"/>
                <a:gd name="T27" fmla="*/ 54 h 628"/>
                <a:gd name="T28" fmla="*/ 1108 w 1145"/>
                <a:gd name="T29" fmla="*/ 48 h 628"/>
                <a:gd name="T30" fmla="*/ 1070 w 1145"/>
                <a:gd name="T31" fmla="*/ 40 h 628"/>
                <a:gd name="T32" fmla="*/ 1047 w 1145"/>
                <a:gd name="T33" fmla="*/ 31 h 628"/>
                <a:gd name="T34" fmla="*/ 916 w 1145"/>
                <a:gd name="T35" fmla="*/ 10 h 628"/>
                <a:gd name="T36" fmla="*/ 763 w 1145"/>
                <a:gd name="T37" fmla="*/ 8 h 628"/>
                <a:gd name="T38" fmla="*/ 602 w 1145"/>
                <a:gd name="T39" fmla="*/ 34 h 628"/>
                <a:gd name="T40" fmla="*/ 444 w 1145"/>
                <a:gd name="T41" fmla="*/ 86 h 628"/>
                <a:gd name="T42" fmla="*/ 310 w 1145"/>
                <a:gd name="T43" fmla="*/ 172 h 628"/>
                <a:gd name="T44" fmla="*/ 253 w 1145"/>
                <a:gd name="T45" fmla="*/ 222 h 628"/>
                <a:gd name="T46" fmla="*/ 168 w 1145"/>
                <a:gd name="T47" fmla="*/ 310 h 628"/>
                <a:gd name="T48" fmla="*/ 113 w 1145"/>
                <a:gd name="T49" fmla="*/ 458 h 628"/>
                <a:gd name="T50" fmla="*/ 80 w 1145"/>
                <a:gd name="T51" fmla="*/ 520 h 628"/>
                <a:gd name="T52" fmla="*/ 59 w 1145"/>
                <a:gd name="T53" fmla="*/ 573 h 628"/>
                <a:gd name="T54" fmla="*/ 50 w 1145"/>
                <a:gd name="T55" fmla="*/ 596 h 628"/>
                <a:gd name="T56" fmla="*/ 27 w 1145"/>
                <a:gd name="T57" fmla="*/ 656 h 628"/>
                <a:gd name="T58" fmla="*/ 11 w 1145"/>
                <a:gd name="T59" fmla="*/ 691 h 628"/>
                <a:gd name="T60" fmla="*/ 0 w 1145"/>
                <a:gd name="T61" fmla="*/ 702 h 628"/>
                <a:gd name="T62" fmla="*/ 0 w 1145"/>
                <a:gd name="T63" fmla="*/ 693 h 628"/>
                <a:gd name="T64" fmla="*/ 4 w 1145"/>
                <a:gd name="T65" fmla="*/ 667 h 6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45" h="628">
                  <a:moveTo>
                    <a:pt x="4" y="592"/>
                  </a:moveTo>
                  <a:lnTo>
                    <a:pt x="50" y="473"/>
                  </a:lnTo>
                  <a:lnTo>
                    <a:pt x="107" y="365"/>
                  </a:lnTo>
                  <a:lnTo>
                    <a:pt x="174" y="275"/>
                  </a:lnTo>
                  <a:lnTo>
                    <a:pt x="250" y="197"/>
                  </a:lnTo>
                  <a:lnTo>
                    <a:pt x="333" y="135"/>
                  </a:lnTo>
                  <a:lnTo>
                    <a:pt x="419" y="84"/>
                  </a:lnTo>
                  <a:lnTo>
                    <a:pt x="510" y="46"/>
                  </a:lnTo>
                  <a:lnTo>
                    <a:pt x="605" y="20"/>
                  </a:lnTo>
                  <a:lnTo>
                    <a:pt x="701" y="4"/>
                  </a:lnTo>
                  <a:lnTo>
                    <a:pt x="796" y="0"/>
                  </a:lnTo>
                  <a:lnTo>
                    <a:pt x="842" y="0"/>
                  </a:lnTo>
                  <a:lnTo>
                    <a:pt x="889" y="2"/>
                  </a:lnTo>
                  <a:lnTo>
                    <a:pt x="931" y="4"/>
                  </a:lnTo>
                  <a:lnTo>
                    <a:pt x="971" y="8"/>
                  </a:lnTo>
                  <a:lnTo>
                    <a:pt x="1007" y="13"/>
                  </a:lnTo>
                  <a:lnTo>
                    <a:pt x="1039" y="16"/>
                  </a:lnTo>
                  <a:lnTo>
                    <a:pt x="1068" y="23"/>
                  </a:lnTo>
                  <a:lnTo>
                    <a:pt x="1093" y="29"/>
                  </a:lnTo>
                  <a:lnTo>
                    <a:pt x="1113" y="36"/>
                  </a:lnTo>
                  <a:lnTo>
                    <a:pt x="1127" y="41"/>
                  </a:lnTo>
                  <a:lnTo>
                    <a:pt x="1138" y="48"/>
                  </a:lnTo>
                  <a:lnTo>
                    <a:pt x="1141" y="52"/>
                  </a:lnTo>
                  <a:lnTo>
                    <a:pt x="1144" y="54"/>
                  </a:lnTo>
                  <a:lnTo>
                    <a:pt x="1140" y="54"/>
                  </a:lnTo>
                  <a:lnTo>
                    <a:pt x="1134" y="54"/>
                  </a:lnTo>
                  <a:lnTo>
                    <a:pt x="1123" y="52"/>
                  </a:lnTo>
                  <a:lnTo>
                    <a:pt x="1108" y="48"/>
                  </a:lnTo>
                  <a:lnTo>
                    <a:pt x="1091" y="43"/>
                  </a:lnTo>
                  <a:lnTo>
                    <a:pt x="1070" y="40"/>
                  </a:lnTo>
                  <a:lnTo>
                    <a:pt x="1047" y="31"/>
                  </a:lnTo>
                  <a:lnTo>
                    <a:pt x="986" y="18"/>
                  </a:lnTo>
                  <a:lnTo>
                    <a:pt x="916" y="10"/>
                  </a:lnTo>
                  <a:lnTo>
                    <a:pt x="842" y="8"/>
                  </a:lnTo>
                  <a:lnTo>
                    <a:pt x="763" y="8"/>
                  </a:lnTo>
                  <a:lnTo>
                    <a:pt x="683" y="18"/>
                  </a:lnTo>
                  <a:lnTo>
                    <a:pt x="602" y="34"/>
                  </a:lnTo>
                  <a:lnTo>
                    <a:pt x="522" y="57"/>
                  </a:lnTo>
                  <a:lnTo>
                    <a:pt x="444" y="86"/>
                  </a:lnTo>
                  <a:lnTo>
                    <a:pt x="372" y="126"/>
                  </a:lnTo>
                  <a:lnTo>
                    <a:pt x="310" y="172"/>
                  </a:lnTo>
                  <a:lnTo>
                    <a:pt x="253" y="222"/>
                  </a:lnTo>
                  <a:lnTo>
                    <a:pt x="206" y="269"/>
                  </a:lnTo>
                  <a:lnTo>
                    <a:pt x="168" y="310"/>
                  </a:lnTo>
                  <a:lnTo>
                    <a:pt x="137" y="349"/>
                  </a:lnTo>
                  <a:lnTo>
                    <a:pt x="113" y="383"/>
                  </a:lnTo>
                  <a:lnTo>
                    <a:pt x="94" y="416"/>
                  </a:lnTo>
                  <a:lnTo>
                    <a:pt x="80" y="445"/>
                  </a:lnTo>
                  <a:lnTo>
                    <a:pt x="67" y="473"/>
                  </a:lnTo>
                  <a:lnTo>
                    <a:pt x="59" y="498"/>
                  </a:lnTo>
                  <a:lnTo>
                    <a:pt x="50" y="521"/>
                  </a:lnTo>
                  <a:lnTo>
                    <a:pt x="37" y="554"/>
                  </a:lnTo>
                  <a:lnTo>
                    <a:pt x="27" y="581"/>
                  </a:lnTo>
                  <a:lnTo>
                    <a:pt x="16" y="601"/>
                  </a:lnTo>
                  <a:lnTo>
                    <a:pt x="11" y="616"/>
                  </a:lnTo>
                  <a:lnTo>
                    <a:pt x="4" y="624"/>
                  </a:lnTo>
                  <a:lnTo>
                    <a:pt x="0" y="627"/>
                  </a:lnTo>
                  <a:lnTo>
                    <a:pt x="0" y="624"/>
                  </a:lnTo>
                  <a:lnTo>
                    <a:pt x="0" y="618"/>
                  </a:lnTo>
                  <a:lnTo>
                    <a:pt x="2" y="607"/>
                  </a:lnTo>
                  <a:lnTo>
                    <a:pt x="4" y="592"/>
                  </a:lnTo>
                </a:path>
              </a:pathLst>
            </a:custGeom>
            <a:solidFill>
              <a:srgbClr val="FFF7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" name="Freeform 318"/>
            <p:cNvSpPr>
              <a:spLocks/>
            </p:cNvSpPr>
            <p:nvPr/>
          </p:nvSpPr>
          <p:spPr bwMode="auto">
            <a:xfrm>
              <a:off x="1998" y="1920"/>
              <a:ext cx="197" cy="173"/>
            </a:xfrm>
            <a:custGeom>
              <a:avLst/>
              <a:gdLst>
                <a:gd name="T0" fmla="*/ 191 w 195"/>
                <a:gd name="T1" fmla="*/ 433 h 170"/>
                <a:gd name="T2" fmla="*/ 334 w 195"/>
                <a:gd name="T3" fmla="*/ 466 h 170"/>
                <a:gd name="T4" fmla="*/ 343 w 195"/>
                <a:gd name="T5" fmla="*/ 339 h 170"/>
                <a:gd name="T6" fmla="*/ 343 w 195"/>
                <a:gd name="T7" fmla="*/ 339 h 170"/>
                <a:gd name="T8" fmla="*/ 343 w 195"/>
                <a:gd name="T9" fmla="*/ 266 h 170"/>
                <a:gd name="T10" fmla="*/ 331 w 195"/>
                <a:gd name="T11" fmla="*/ 212 h 170"/>
                <a:gd name="T12" fmla="*/ 299 w 195"/>
                <a:gd name="T13" fmla="*/ 176 h 170"/>
                <a:gd name="T14" fmla="*/ 254 w 195"/>
                <a:gd name="T15" fmla="*/ 158 h 170"/>
                <a:gd name="T16" fmla="*/ 213 w 195"/>
                <a:gd name="T17" fmla="*/ 143 h 170"/>
                <a:gd name="T18" fmla="*/ 213 w 195"/>
                <a:gd name="T19" fmla="*/ 143 h 170"/>
                <a:gd name="T20" fmla="*/ 159 w 195"/>
                <a:gd name="T21" fmla="*/ 141 h 170"/>
                <a:gd name="T22" fmla="*/ 136 w 195"/>
                <a:gd name="T23" fmla="*/ 158 h 170"/>
                <a:gd name="T24" fmla="*/ 125 w 195"/>
                <a:gd name="T25" fmla="*/ 185 h 170"/>
                <a:gd name="T26" fmla="*/ 44 w 195"/>
                <a:gd name="T27" fmla="*/ 224 h 170"/>
                <a:gd name="T28" fmla="*/ 41 w 195"/>
                <a:gd name="T29" fmla="*/ 252 h 170"/>
                <a:gd name="T30" fmla="*/ 36 w 195"/>
                <a:gd name="T31" fmla="*/ 404 h 170"/>
                <a:gd name="T32" fmla="*/ 191 w 195"/>
                <a:gd name="T33" fmla="*/ 433 h 170"/>
                <a:gd name="T34" fmla="*/ 185 w 195"/>
                <a:gd name="T35" fmla="*/ 573 h 170"/>
                <a:gd name="T36" fmla="*/ 0 w 195"/>
                <a:gd name="T37" fmla="*/ 527 h 170"/>
                <a:gd name="T38" fmla="*/ 13 w 195"/>
                <a:gd name="T39" fmla="*/ 212 h 170"/>
                <a:gd name="T40" fmla="*/ 13 w 195"/>
                <a:gd name="T41" fmla="*/ 212 h 170"/>
                <a:gd name="T42" fmla="*/ 16 w 195"/>
                <a:gd name="T43" fmla="*/ 158 h 170"/>
                <a:gd name="T44" fmla="*/ 23 w 195"/>
                <a:gd name="T45" fmla="*/ 129 h 170"/>
                <a:gd name="T46" fmla="*/ 31 w 195"/>
                <a:gd name="T47" fmla="*/ 20 h 170"/>
                <a:gd name="T48" fmla="*/ 40 w 195"/>
                <a:gd name="T49" fmla="*/ 13 h 170"/>
                <a:gd name="T50" fmla="*/ 127 w 195"/>
                <a:gd name="T51" fmla="*/ 6 h 170"/>
                <a:gd name="T52" fmla="*/ 138 w 195"/>
                <a:gd name="T53" fmla="*/ 4 h 170"/>
                <a:gd name="T54" fmla="*/ 149 w 195"/>
                <a:gd name="T55" fmla="*/ 0 h 170"/>
                <a:gd name="T56" fmla="*/ 177 w 195"/>
                <a:gd name="T57" fmla="*/ 0 h 170"/>
                <a:gd name="T58" fmla="*/ 201 w 195"/>
                <a:gd name="T59" fmla="*/ 0 h 170"/>
                <a:gd name="T60" fmla="*/ 223 w 195"/>
                <a:gd name="T61" fmla="*/ 2 h 170"/>
                <a:gd name="T62" fmla="*/ 223 w 195"/>
                <a:gd name="T63" fmla="*/ 2 h 170"/>
                <a:gd name="T64" fmla="*/ 243 w 195"/>
                <a:gd name="T65" fmla="*/ 4 h 170"/>
                <a:gd name="T66" fmla="*/ 281 w 195"/>
                <a:gd name="T67" fmla="*/ 8 h 170"/>
                <a:gd name="T68" fmla="*/ 317 w 195"/>
                <a:gd name="T69" fmla="*/ 13 h 170"/>
                <a:gd name="T70" fmla="*/ 340 w 195"/>
                <a:gd name="T71" fmla="*/ 18 h 170"/>
                <a:gd name="T72" fmla="*/ 359 w 195"/>
                <a:gd name="T73" fmla="*/ 25 h 170"/>
                <a:gd name="T74" fmla="*/ 376 w 195"/>
                <a:gd name="T75" fmla="*/ 137 h 170"/>
                <a:gd name="T76" fmla="*/ 395 w 195"/>
                <a:gd name="T77" fmla="*/ 164 h 170"/>
                <a:gd name="T78" fmla="*/ 403 w 195"/>
                <a:gd name="T79" fmla="*/ 204 h 170"/>
                <a:gd name="T80" fmla="*/ 411 w 195"/>
                <a:gd name="T81" fmla="*/ 266 h 170"/>
                <a:gd name="T82" fmla="*/ 404 w 195"/>
                <a:gd name="T83" fmla="*/ 339 h 170"/>
                <a:gd name="T84" fmla="*/ 380 w 195"/>
                <a:gd name="T85" fmla="*/ 625 h 170"/>
                <a:gd name="T86" fmla="*/ 185 w 195"/>
                <a:gd name="T87" fmla="*/ 573 h 170"/>
                <a:gd name="T88" fmla="*/ 191 w 195"/>
                <a:gd name="T89" fmla="*/ 433 h 170"/>
                <a:gd name="T90" fmla="*/ 191 w 195"/>
                <a:gd name="T91" fmla="*/ 433 h 17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95" h="170">
                  <a:moveTo>
                    <a:pt x="94" y="118"/>
                  </a:moveTo>
                  <a:lnTo>
                    <a:pt x="154" y="127"/>
                  </a:lnTo>
                  <a:lnTo>
                    <a:pt x="160" y="90"/>
                  </a:lnTo>
                  <a:lnTo>
                    <a:pt x="160" y="74"/>
                  </a:lnTo>
                  <a:lnTo>
                    <a:pt x="152" y="61"/>
                  </a:lnTo>
                  <a:lnTo>
                    <a:pt x="139" y="50"/>
                  </a:lnTo>
                  <a:lnTo>
                    <a:pt x="124" y="44"/>
                  </a:lnTo>
                  <a:lnTo>
                    <a:pt x="105" y="39"/>
                  </a:lnTo>
                  <a:lnTo>
                    <a:pt x="78" y="38"/>
                  </a:lnTo>
                  <a:lnTo>
                    <a:pt x="61" y="44"/>
                  </a:lnTo>
                  <a:lnTo>
                    <a:pt x="50" y="53"/>
                  </a:lnTo>
                  <a:lnTo>
                    <a:pt x="44" y="64"/>
                  </a:lnTo>
                  <a:lnTo>
                    <a:pt x="41" y="71"/>
                  </a:lnTo>
                  <a:lnTo>
                    <a:pt x="36" y="110"/>
                  </a:lnTo>
                  <a:lnTo>
                    <a:pt x="94" y="118"/>
                  </a:lnTo>
                  <a:lnTo>
                    <a:pt x="91" y="154"/>
                  </a:lnTo>
                  <a:lnTo>
                    <a:pt x="0" y="141"/>
                  </a:lnTo>
                  <a:lnTo>
                    <a:pt x="13" y="61"/>
                  </a:lnTo>
                  <a:lnTo>
                    <a:pt x="16" y="44"/>
                  </a:lnTo>
                  <a:lnTo>
                    <a:pt x="23" y="32"/>
                  </a:lnTo>
                  <a:lnTo>
                    <a:pt x="31" y="20"/>
                  </a:lnTo>
                  <a:lnTo>
                    <a:pt x="40" y="13"/>
                  </a:lnTo>
                  <a:lnTo>
                    <a:pt x="52" y="6"/>
                  </a:lnTo>
                  <a:lnTo>
                    <a:pt x="63" y="4"/>
                  </a:lnTo>
                  <a:lnTo>
                    <a:pt x="73" y="0"/>
                  </a:lnTo>
                  <a:lnTo>
                    <a:pt x="87" y="0"/>
                  </a:lnTo>
                  <a:lnTo>
                    <a:pt x="99" y="0"/>
                  </a:lnTo>
                  <a:lnTo>
                    <a:pt x="110" y="2"/>
                  </a:lnTo>
                  <a:lnTo>
                    <a:pt x="120" y="4"/>
                  </a:lnTo>
                  <a:lnTo>
                    <a:pt x="133" y="8"/>
                  </a:lnTo>
                  <a:lnTo>
                    <a:pt x="145" y="13"/>
                  </a:lnTo>
                  <a:lnTo>
                    <a:pt x="158" y="18"/>
                  </a:lnTo>
                  <a:lnTo>
                    <a:pt x="168" y="25"/>
                  </a:lnTo>
                  <a:lnTo>
                    <a:pt x="177" y="36"/>
                  </a:lnTo>
                  <a:lnTo>
                    <a:pt x="186" y="46"/>
                  </a:lnTo>
                  <a:lnTo>
                    <a:pt x="190" y="59"/>
                  </a:lnTo>
                  <a:lnTo>
                    <a:pt x="194" y="74"/>
                  </a:lnTo>
                  <a:lnTo>
                    <a:pt x="191" y="90"/>
                  </a:lnTo>
                  <a:lnTo>
                    <a:pt x="179" y="169"/>
                  </a:lnTo>
                  <a:lnTo>
                    <a:pt x="91" y="154"/>
                  </a:lnTo>
                  <a:lnTo>
                    <a:pt x="94" y="118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" name="Freeform 319"/>
            <p:cNvSpPr>
              <a:spLocks/>
            </p:cNvSpPr>
            <p:nvPr/>
          </p:nvSpPr>
          <p:spPr bwMode="auto">
            <a:xfrm>
              <a:off x="2036" y="1717"/>
              <a:ext cx="231" cy="192"/>
            </a:xfrm>
            <a:custGeom>
              <a:avLst/>
              <a:gdLst>
                <a:gd name="T0" fmla="*/ 119 w 228"/>
                <a:gd name="T1" fmla="*/ 48 h 194"/>
                <a:gd name="T2" fmla="*/ 161 w 228"/>
                <a:gd name="T3" fmla="*/ 48 h 194"/>
                <a:gd name="T4" fmla="*/ 185 w 228"/>
                <a:gd name="T5" fmla="*/ 39 h 194"/>
                <a:gd name="T6" fmla="*/ 221 w 228"/>
                <a:gd name="T7" fmla="*/ 37 h 194"/>
                <a:gd name="T8" fmla="*/ 239 w 228"/>
                <a:gd name="T9" fmla="*/ 39 h 194"/>
                <a:gd name="T10" fmla="*/ 282 w 228"/>
                <a:gd name="T11" fmla="*/ 48 h 194"/>
                <a:gd name="T12" fmla="*/ 290 w 228"/>
                <a:gd name="T13" fmla="*/ 48 h 194"/>
                <a:gd name="T14" fmla="*/ 221 w 228"/>
                <a:gd name="T15" fmla="*/ 48 h 194"/>
                <a:gd name="T16" fmla="*/ 131 w 228"/>
                <a:gd name="T17" fmla="*/ 65 h 194"/>
                <a:gd name="T18" fmla="*/ 473 w 228"/>
                <a:gd name="T19" fmla="*/ 77 h 194"/>
                <a:gd name="T20" fmla="*/ 349 w 228"/>
                <a:gd name="T21" fmla="*/ 48 h 194"/>
                <a:gd name="T22" fmla="*/ 367 w 228"/>
                <a:gd name="T23" fmla="*/ 48 h 194"/>
                <a:gd name="T24" fmla="*/ 402 w 228"/>
                <a:gd name="T25" fmla="*/ 48 h 194"/>
                <a:gd name="T26" fmla="*/ 461 w 228"/>
                <a:gd name="T27" fmla="*/ 48 h 194"/>
                <a:gd name="T28" fmla="*/ 488 w 228"/>
                <a:gd name="T29" fmla="*/ 48 h 194"/>
                <a:gd name="T30" fmla="*/ 528 w 228"/>
                <a:gd name="T31" fmla="*/ 48 h 194"/>
                <a:gd name="T32" fmla="*/ 558 w 228"/>
                <a:gd name="T33" fmla="*/ 48 h 194"/>
                <a:gd name="T34" fmla="*/ 588 w 228"/>
                <a:gd name="T35" fmla="*/ 48 h 194"/>
                <a:gd name="T36" fmla="*/ 578 w 228"/>
                <a:gd name="T37" fmla="*/ 48 h 194"/>
                <a:gd name="T38" fmla="*/ 553 w 228"/>
                <a:gd name="T39" fmla="*/ 48 h 194"/>
                <a:gd name="T40" fmla="*/ 500 w 228"/>
                <a:gd name="T41" fmla="*/ 43 h 194"/>
                <a:gd name="T42" fmla="*/ 446 w 228"/>
                <a:gd name="T43" fmla="*/ 39 h 194"/>
                <a:gd name="T44" fmla="*/ 392 w 228"/>
                <a:gd name="T45" fmla="*/ 37 h 194"/>
                <a:gd name="T46" fmla="*/ 354 w 228"/>
                <a:gd name="T47" fmla="*/ 48 h 194"/>
                <a:gd name="T48" fmla="*/ 354 w 228"/>
                <a:gd name="T49" fmla="*/ 35 h 194"/>
                <a:gd name="T50" fmla="*/ 330 w 228"/>
                <a:gd name="T51" fmla="*/ 16 h 194"/>
                <a:gd name="T52" fmla="*/ 282 w 228"/>
                <a:gd name="T53" fmla="*/ 3 h 194"/>
                <a:gd name="T54" fmla="*/ 266 w 228"/>
                <a:gd name="T55" fmla="*/ 2 h 194"/>
                <a:gd name="T56" fmla="*/ 221 w 228"/>
                <a:gd name="T57" fmla="*/ 0 h 194"/>
                <a:gd name="T58" fmla="*/ 181 w 228"/>
                <a:gd name="T59" fmla="*/ 0 h 194"/>
                <a:gd name="T60" fmla="*/ 153 w 228"/>
                <a:gd name="T61" fmla="*/ 7 h 194"/>
                <a:gd name="T62" fmla="*/ 119 w 228"/>
                <a:gd name="T63" fmla="*/ 23 h 194"/>
                <a:gd name="T64" fmla="*/ 0 w 228"/>
                <a:gd name="T65" fmla="*/ 48 h 194"/>
                <a:gd name="T66" fmla="*/ 161 w 228"/>
                <a:gd name="T67" fmla="*/ 48 h 19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28" h="194">
                  <a:moveTo>
                    <a:pt x="63" y="106"/>
                  </a:moveTo>
                  <a:lnTo>
                    <a:pt x="42" y="96"/>
                  </a:lnTo>
                  <a:lnTo>
                    <a:pt x="63" y="53"/>
                  </a:lnTo>
                  <a:lnTo>
                    <a:pt x="66" y="43"/>
                  </a:lnTo>
                  <a:lnTo>
                    <a:pt x="75" y="39"/>
                  </a:lnTo>
                  <a:lnTo>
                    <a:pt x="82" y="37"/>
                  </a:lnTo>
                  <a:lnTo>
                    <a:pt x="88" y="37"/>
                  </a:lnTo>
                  <a:lnTo>
                    <a:pt x="94" y="39"/>
                  </a:lnTo>
                  <a:lnTo>
                    <a:pt x="103" y="43"/>
                  </a:lnTo>
                  <a:lnTo>
                    <a:pt x="107" y="50"/>
                  </a:lnTo>
                  <a:lnTo>
                    <a:pt x="109" y="58"/>
                  </a:lnTo>
                  <a:lnTo>
                    <a:pt x="109" y="66"/>
                  </a:lnTo>
                  <a:lnTo>
                    <a:pt x="105" y="76"/>
                  </a:lnTo>
                  <a:lnTo>
                    <a:pt x="88" y="117"/>
                  </a:lnTo>
                  <a:lnTo>
                    <a:pt x="63" y="106"/>
                  </a:lnTo>
                  <a:lnTo>
                    <a:pt x="48" y="140"/>
                  </a:lnTo>
                  <a:lnTo>
                    <a:pt x="164" y="193"/>
                  </a:lnTo>
                  <a:lnTo>
                    <a:pt x="178" y="159"/>
                  </a:lnTo>
                  <a:lnTo>
                    <a:pt x="116" y="129"/>
                  </a:lnTo>
                  <a:lnTo>
                    <a:pt x="132" y="94"/>
                  </a:lnTo>
                  <a:lnTo>
                    <a:pt x="139" y="81"/>
                  </a:lnTo>
                  <a:lnTo>
                    <a:pt x="144" y="75"/>
                  </a:lnTo>
                  <a:lnTo>
                    <a:pt x="153" y="73"/>
                  </a:lnTo>
                  <a:lnTo>
                    <a:pt x="162" y="75"/>
                  </a:lnTo>
                  <a:lnTo>
                    <a:pt x="174" y="81"/>
                  </a:lnTo>
                  <a:lnTo>
                    <a:pt x="183" y="85"/>
                  </a:lnTo>
                  <a:lnTo>
                    <a:pt x="191" y="87"/>
                  </a:lnTo>
                  <a:lnTo>
                    <a:pt x="197" y="89"/>
                  </a:lnTo>
                  <a:lnTo>
                    <a:pt x="203" y="89"/>
                  </a:lnTo>
                  <a:lnTo>
                    <a:pt x="210" y="92"/>
                  </a:lnTo>
                  <a:lnTo>
                    <a:pt x="227" y="53"/>
                  </a:lnTo>
                  <a:lnTo>
                    <a:pt x="222" y="51"/>
                  </a:lnTo>
                  <a:lnTo>
                    <a:pt x="218" y="53"/>
                  </a:lnTo>
                  <a:lnTo>
                    <a:pt x="214" y="53"/>
                  </a:lnTo>
                  <a:lnTo>
                    <a:pt x="208" y="53"/>
                  </a:lnTo>
                  <a:lnTo>
                    <a:pt x="199" y="50"/>
                  </a:lnTo>
                  <a:lnTo>
                    <a:pt x="187" y="43"/>
                  </a:lnTo>
                  <a:lnTo>
                    <a:pt x="169" y="39"/>
                  </a:lnTo>
                  <a:lnTo>
                    <a:pt x="157" y="35"/>
                  </a:lnTo>
                  <a:lnTo>
                    <a:pt x="149" y="37"/>
                  </a:lnTo>
                  <a:lnTo>
                    <a:pt x="141" y="41"/>
                  </a:lnTo>
                  <a:lnTo>
                    <a:pt x="134" y="48"/>
                  </a:lnTo>
                  <a:lnTo>
                    <a:pt x="134" y="35"/>
                  </a:lnTo>
                  <a:lnTo>
                    <a:pt x="130" y="27"/>
                  </a:lnTo>
                  <a:lnTo>
                    <a:pt x="123" y="16"/>
                  </a:lnTo>
                  <a:lnTo>
                    <a:pt x="117" y="9"/>
                  </a:lnTo>
                  <a:lnTo>
                    <a:pt x="107" y="3"/>
                  </a:lnTo>
                  <a:lnTo>
                    <a:pt x="103" y="2"/>
                  </a:lnTo>
                  <a:lnTo>
                    <a:pt x="96" y="0"/>
                  </a:lnTo>
                  <a:lnTo>
                    <a:pt x="88" y="0"/>
                  </a:lnTo>
                  <a:lnTo>
                    <a:pt x="82" y="0"/>
                  </a:lnTo>
                  <a:lnTo>
                    <a:pt x="73" y="0"/>
                  </a:lnTo>
                  <a:lnTo>
                    <a:pt x="65" y="3"/>
                  </a:lnTo>
                  <a:lnTo>
                    <a:pt x="59" y="7"/>
                  </a:lnTo>
                  <a:lnTo>
                    <a:pt x="50" y="14"/>
                  </a:lnTo>
                  <a:lnTo>
                    <a:pt x="42" y="23"/>
                  </a:lnTo>
                  <a:lnTo>
                    <a:pt x="38" y="35"/>
                  </a:lnTo>
                  <a:lnTo>
                    <a:pt x="0" y="117"/>
                  </a:lnTo>
                  <a:lnTo>
                    <a:pt x="48" y="140"/>
                  </a:lnTo>
                  <a:lnTo>
                    <a:pt x="63" y="106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" name="Freeform 320"/>
            <p:cNvSpPr>
              <a:spLocks/>
            </p:cNvSpPr>
            <p:nvPr/>
          </p:nvSpPr>
          <p:spPr bwMode="auto">
            <a:xfrm>
              <a:off x="2199" y="1555"/>
              <a:ext cx="191" cy="187"/>
            </a:xfrm>
            <a:custGeom>
              <a:avLst/>
              <a:gdLst>
                <a:gd name="T0" fmla="*/ 211 w 190"/>
                <a:gd name="T1" fmla="*/ 31 h 190"/>
                <a:gd name="T2" fmla="*/ 224 w 190"/>
                <a:gd name="T3" fmla="*/ 31 h 190"/>
                <a:gd name="T4" fmla="*/ 228 w 190"/>
                <a:gd name="T5" fmla="*/ 31 h 190"/>
                <a:gd name="T6" fmla="*/ 226 w 190"/>
                <a:gd name="T7" fmla="*/ 31 h 190"/>
                <a:gd name="T8" fmla="*/ 220 w 190"/>
                <a:gd name="T9" fmla="*/ 37 h 190"/>
                <a:gd name="T10" fmla="*/ 217 w 190"/>
                <a:gd name="T11" fmla="*/ 40 h 190"/>
                <a:gd name="T12" fmla="*/ 207 w 190"/>
                <a:gd name="T13" fmla="*/ 44 h 190"/>
                <a:gd name="T14" fmla="*/ 194 w 190"/>
                <a:gd name="T15" fmla="*/ 47 h 190"/>
                <a:gd name="T16" fmla="*/ 178 w 190"/>
                <a:gd name="T17" fmla="*/ 48 h 190"/>
                <a:gd name="T18" fmla="*/ 84 w 190"/>
                <a:gd name="T19" fmla="*/ 45 h 190"/>
                <a:gd name="T20" fmla="*/ 62 w 190"/>
                <a:gd name="T21" fmla="*/ 38 h 190"/>
                <a:gd name="T22" fmla="*/ 52 w 190"/>
                <a:gd name="T23" fmla="*/ 33 h 190"/>
                <a:gd name="T24" fmla="*/ 37 w 190"/>
                <a:gd name="T25" fmla="*/ 31 h 190"/>
                <a:gd name="T26" fmla="*/ 34 w 190"/>
                <a:gd name="T27" fmla="*/ 31 h 190"/>
                <a:gd name="T28" fmla="*/ 35 w 190"/>
                <a:gd name="T29" fmla="*/ 31 h 190"/>
                <a:gd name="T30" fmla="*/ 41 w 190"/>
                <a:gd name="T31" fmla="*/ 31 h 190"/>
                <a:gd name="T32" fmla="*/ 46 w 190"/>
                <a:gd name="T33" fmla="*/ 31 h 190"/>
                <a:gd name="T34" fmla="*/ 54 w 190"/>
                <a:gd name="T35" fmla="*/ 31 h 190"/>
                <a:gd name="T36" fmla="*/ 67 w 190"/>
                <a:gd name="T37" fmla="*/ 31 h 190"/>
                <a:gd name="T38" fmla="*/ 84 w 190"/>
                <a:gd name="T39" fmla="*/ 31 h 190"/>
                <a:gd name="T40" fmla="*/ 178 w 190"/>
                <a:gd name="T41" fmla="*/ 31 h 190"/>
                <a:gd name="T42" fmla="*/ 201 w 190"/>
                <a:gd name="T43" fmla="*/ 31 h 190"/>
                <a:gd name="T44" fmla="*/ 224 w 190"/>
                <a:gd name="T45" fmla="*/ 25 h 190"/>
                <a:gd name="T46" fmla="*/ 188 w 190"/>
                <a:gd name="T47" fmla="*/ 4 h 190"/>
                <a:gd name="T48" fmla="*/ 80 w 190"/>
                <a:gd name="T49" fmla="*/ 0 h 190"/>
                <a:gd name="T50" fmla="*/ 54 w 190"/>
                <a:gd name="T51" fmla="*/ 6 h 190"/>
                <a:gd name="T52" fmla="*/ 34 w 190"/>
                <a:gd name="T53" fmla="*/ 19 h 190"/>
                <a:gd name="T54" fmla="*/ 20 w 190"/>
                <a:gd name="T55" fmla="*/ 31 h 190"/>
                <a:gd name="T56" fmla="*/ 16 w 190"/>
                <a:gd name="T57" fmla="*/ 31 h 190"/>
                <a:gd name="T58" fmla="*/ 4 w 190"/>
                <a:gd name="T59" fmla="*/ 31 h 190"/>
                <a:gd name="T60" fmla="*/ 0 w 190"/>
                <a:gd name="T61" fmla="*/ 31 h 190"/>
                <a:gd name="T62" fmla="*/ 2 w 190"/>
                <a:gd name="T63" fmla="*/ 31 h 190"/>
                <a:gd name="T64" fmla="*/ 20 w 190"/>
                <a:gd name="T65" fmla="*/ 44 h 190"/>
                <a:gd name="T66" fmla="*/ 37 w 190"/>
                <a:gd name="T67" fmla="*/ 52 h 190"/>
                <a:gd name="T68" fmla="*/ 75 w 190"/>
                <a:gd name="T69" fmla="*/ 60 h 190"/>
                <a:gd name="T70" fmla="*/ 182 w 190"/>
                <a:gd name="T71" fmla="*/ 61 h 190"/>
                <a:gd name="T72" fmla="*/ 210 w 190"/>
                <a:gd name="T73" fmla="*/ 59 h 190"/>
                <a:gd name="T74" fmla="*/ 228 w 190"/>
                <a:gd name="T75" fmla="*/ 55 h 190"/>
                <a:gd name="T76" fmla="*/ 240 w 190"/>
                <a:gd name="T77" fmla="*/ 49 h 190"/>
                <a:gd name="T78" fmla="*/ 247 w 190"/>
                <a:gd name="T79" fmla="*/ 46 h 190"/>
                <a:gd name="T80" fmla="*/ 258 w 190"/>
                <a:gd name="T81" fmla="*/ 37 h 190"/>
                <a:gd name="T82" fmla="*/ 264 w 190"/>
                <a:gd name="T83" fmla="*/ 31 h 190"/>
                <a:gd name="T84" fmla="*/ 259 w 190"/>
                <a:gd name="T85" fmla="*/ 31 h 190"/>
                <a:gd name="T86" fmla="*/ 240 w 190"/>
                <a:gd name="T87" fmla="*/ 31 h 190"/>
                <a:gd name="T88" fmla="*/ 201 w 190"/>
                <a:gd name="T89" fmla="*/ 31 h 19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90" h="190">
                  <a:moveTo>
                    <a:pt x="126" y="55"/>
                  </a:moveTo>
                  <a:lnTo>
                    <a:pt x="136" y="66"/>
                  </a:lnTo>
                  <a:lnTo>
                    <a:pt x="142" y="76"/>
                  </a:lnTo>
                  <a:lnTo>
                    <a:pt x="149" y="85"/>
                  </a:lnTo>
                  <a:lnTo>
                    <a:pt x="151" y="92"/>
                  </a:lnTo>
                  <a:lnTo>
                    <a:pt x="153" y="101"/>
                  </a:lnTo>
                  <a:lnTo>
                    <a:pt x="153" y="110"/>
                  </a:lnTo>
                  <a:lnTo>
                    <a:pt x="151" y="117"/>
                  </a:lnTo>
                  <a:lnTo>
                    <a:pt x="149" y="124"/>
                  </a:lnTo>
                  <a:lnTo>
                    <a:pt x="145" y="129"/>
                  </a:lnTo>
                  <a:lnTo>
                    <a:pt x="142" y="135"/>
                  </a:lnTo>
                  <a:lnTo>
                    <a:pt x="138" y="140"/>
                  </a:lnTo>
                  <a:lnTo>
                    <a:pt x="132" y="143"/>
                  </a:lnTo>
                  <a:lnTo>
                    <a:pt x="126" y="148"/>
                  </a:lnTo>
                  <a:lnTo>
                    <a:pt x="119" y="150"/>
                  </a:lnTo>
                  <a:lnTo>
                    <a:pt x="110" y="152"/>
                  </a:lnTo>
                  <a:lnTo>
                    <a:pt x="103" y="152"/>
                  </a:lnTo>
                  <a:lnTo>
                    <a:pt x="94" y="150"/>
                  </a:lnTo>
                  <a:lnTo>
                    <a:pt x="84" y="145"/>
                  </a:lnTo>
                  <a:lnTo>
                    <a:pt x="73" y="140"/>
                  </a:lnTo>
                  <a:lnTo>
                    <a:pt x="62" y="131"/>
                  </a:lnTo>
                  <a:lnTo>
                    <a:pt x="52" y="122"/>
                  </a:lnTo>
                  <a:lnTo>
                    <a:pt x="43" y="112"/>
                  </a:lnTo>
                  <a:lnTo>
                    <a:pt x="37" y="103"/>
                  </a:lnTo>
                  <a:lnTo>
                    <a:pt x="35" y="95"/>
                  </a:lnTo>
                  <a:lnTo>
                    <a:pt x="34" y="87"/>
                  </a:lnTo>
                  <a:lnTo>
                    <a:pt x="34" y="78"/>
                  </a:lnTo>
                  <a:lnTo>
                    <a:pt x="35" y="69"/>
                  </a:lnTo>
                  <a:lnTo>
                    <a:pt x="37" y="64"/>
                  </a:lnTo>
                  <a:lnTo>
                    <a:pt x="41" y="59"/>
                  </a:lnTo>
                  <a:lnTo>
                    <a:pt x="46" y="53"/>
                  </a:lnTo>
                  <a:lnTo>
                    <a:pt x="50" y="48"/>
                  </a:lnTo>
                  <a:lnTo>
                    <a:pt x="54" y="44"/>
                  </a:lnTo>
                  <a:lnTo>
                    <a:pt x="60" y="40"/>
                  </a:lnTo>
                  <a:lnTo>
                    <a:pt x="67" y="38"/>
                  </a:lnTo>
                  <a:lnTo>
                    <a:pt x="75" y="36"/>
                  </a:lnTo>
                  <a:lnTo>
                    <a:pt x="84" y="36"/>
                  </a:lnTo>
                  <a:lnTo>
                    <a:pt x="92" y="38"/>
                  </a:lnTo>
                  <a:lnTo>
                    <a:pt x="103" y="43"/>
                  </a:lnTo>
                  <a:lnTo>
                    <a:pt x="113" y="46"/>
                  </a:lnTo>
                  <a:lnTo>
                    <a:pt x="126" y="55"/>
                  </a:lnTo>
                  <a:lnTo>
                    <a:pt x="149" y="25"/>
                  </a:lnTo>
                  <a:lnTo>
                    <a:pt x="130" y="13"/>
                  </a:lnTo>
                  <a:lnTo>
                    <a:pt x="113" y="4"/>
                  </a:lnTo>
                  <a:lnTo>
                    <a:pt x="96" y="0"/>
                  </a:lnTo>
                  <a:lnTo>
                    <a:pt x="80" y="0"/>
                  </a:lnTo>
                  <a:lnTo>
                    <a:pt x="67" y="2"/>
                  </a:lnTo>
                  <a:lnTo>
                    <a:pt x="54" y="6"/>
                  </a:lnTo>
                  <a:lnTo>
                    <a:pt x="41" y="13"/>
                  </a:lnTo>
                  <a:lnTo>
                    <a:pt x="34" y="19"/>
                  </a:lnTo>
                  <a:lnTo>
                    <a:pt x="25" y="25"/>
                  </a:lnTo>
                  <a:lnTo>
                    <a:pt x="20" y="32"/>
                  </a:lnTo>
                  <a:lnTo>
                    <a:pt x="16" y="38"/>
                  </a:lnTo>
                  <a:lnTo>
                    <a:pt x="9" y="46"/>
                  </a:lnTo>
                  <a:lnTo>
                    <a:pt x="4" y="57"/>
                  </a:lnTo>
                  <a:lnTo>
                    <a:pt x="2" y="69"/>
                  </a:lnTo>
                  <a:lnTo>
                    <a:pt x="0" y="82"/>
                  </a:lnTo>
                  <a:lnTo>
                    <a:pt x="0" y="97"/>
                  </a:lnTo>
                  <a:lnTo>
                    <a:pt x="2" y="112"/>
                  </a:lnTo>
                  <a:lnTo>
                    <a:pt x="8" y="129"/>
                  </a:lnTo>
                  <a:lnTo>
                    <a:pt x="20" y="143"/>
                  </a:lnTo>
                  <a:lnTo>
                    <a:pt x="37" y="161"/>
                  </a:lnTo>
                  <a:lnTo>
                    <a:pt x="57" y="175"/>
                  </a:lnTo>
                  <a:lnTo>
                    <a:pt x="75" y="184"/>
                  </a:lnTo>
                  <a:lnTo>
                    <a:pt x="92" y="189"/>
                  </a:lnTo>
                  <a:lnTo>
                    <a:pt x="107" y="189"/>
                  </a:lnTo>
                  <a:lnTo>
                    <a:pt x="121" y="186"/>
                  </a:lnTo>
                  <a:lnTo>
                    <a:pt x="135" y="182"/>
                  </a:lnTo>
                  <a:lnTo>
                    <a:pt x="145" y="175"/>
                  </a:lnTo>
                  <a:lnTo>
                    <a:pt x="153" y="169"/>
                  </a:lnTo>
                  <a:lnTo>
                    <a:pt x="161" y="161"/>
                  </a:lnTo>
                  <a:lnTo>
                    <a:pt x="165" y="154"/>
                  </a:lnTo>
                  <a:lnTo>
                    <a:pt x="172" y="148"/>
                  </a:lnTo>
                  <a:lnTo>
                    <a:pt x="176" y="140"/>
                  </a:lnTo>
                  <a:lnTo>
                    <a:pt x="183" y="129"/>
                  </a:lnTo>
                  <a:lnTo>
                    <a:pt x="186" y="118"/>
                  </a:lnTo>
                  <a:lnTo>
                    <a:pt x="189" y="103"/>
                  </a:lnTo>
                  <a:lnTo>
                    <a:pt x="189" y="91"/>
                  </a:lnTo>
                  <a:lnTo>
                    <a:pt x="184" y="76"/>
                  </a:lnTo>
                  <a:lnTo>
                    <a:pt x="179" y="59"/>
                  </a:lnTo>
                  <a:lnTo>
                    <a:pt x="165" y="43"/>
                  </a:lnTo>
                  <a:lnTo>
                    <a:pt x="149" y="25"/>
                  </a:lnTo>
                  <a:lnTo>
                    <a:pt x="126" y="55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" name="Freeform 321"/>
            <p:cNvSpPr>
              <a:spLocks/>
            </p:cNvSpPr>
            <p:nvPr/>
          </p:nvSpPr>
          <p:spPr bwMode="auto">
            <a:xfrm>
              <a:off x="2334" y="1459"/>
              <a:ext cx="144" cy="167"/>
            </a:xfrm>
            <a:custGeom>
              <a:avLst/>
              <a:gdLst>
                <a:gd name="T0" fmla="*/ 143 w 144"/>
                <a:gd name="T1" fmla="*/ 142 h 167"/>
                <a:gd name="T2" fmla="*/ 113 w 144"/>
                <a:gd name="T3" fmla="*/ 166 h 167"/>
                <a:gd name="T4" fmla="*/ 0 w 144"/>
                <a:gd name="T5" fmla="*/ 23 h 167"/>
                <a:gd name="T6" fmla="*/ 28 w 144"/>
                <a:gd name="T7" fmla="*/ 0 h 167"/>
                <a:gd name="T8" fmla="*/ 143 w 144"/>
                <a:gd name="T9" fmla="*/ 142 h 167"/>
                <a:gd name="T10" fmla="*/ 143 w 144"/>
                <a:gd name="T11" fmla="*/ 142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4" h="167">
                  <a:moveTo>
                    <a:pt x="143" y="142"/>
                  </a:moveTo>
                  <a:lnTo>
                    <a:pt x="113" y="166"/>
                  </a:lnTo>
                  <a:lnTo>
                    <a:pt x="0" y="23"/>
                  </a:lnTo>
                  <a:lnTo>
                    <a:pt x="28" y="0"/>
                  </a:lnTo>
                  <a:lnTo>
                    <a:pt x="143" y="142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" name="Freeform 322"/>
            <p:cNvSpPr>
              <a:spLocks/>
            </p:cNvSpPr>
            <p:nvPr/>
          </p:nvSpPr>
          <p:spPr bwMode="auto">
            <a:xfrm>
              <a:off x="2392" y="1344"/>
              <a:ext cx="168" cy="201"/>
            </a:xfrm>
            <a:custGeom>
              <a:avLst/>
              <a:gdLst>
                <a:gd name="T0" fmla="*/ 73 w 170"/>
                <a:gd name="T1" fmla="*/ 65 h 204"/>
                <a:gd name="T2" fmla="*/ 55 w 170"/>
                <a:gd name="T3" fmla="*/ 72 h 204"/>
                <a:gd name="T4" fmla="*/ 42 w 170"/>
                <a:gd name="T5" fmla="*/ 34 h 204"/>
                <a:gd name="T6" fmla="*/ 15 w 170"/>
                <a:gd name="T7" fmla="*/ 34 h 204"/>
                <a:gd name="T8" fmla="*/ 0 w 170"/>
                <a:gd name="T9" fmla="*/ 34 h 204"/>
                <a:gd name="T10" fmla="*/ 52 w 170"/>
                <a:gd name="T11" fmla="*/ 0 h 204"/>
                <a:gd name="T12" fmla="*/ 61 w 170"/>
                <a:gd name="T13" fmla="*/ 27 h 204"/>
                <a:gd name="T14" fmla="*/ 42 w 170"/>
                <a:gd name="T15" fmla="*/ 34 h 204"/>
                <a:gd name="T16" fmla="*/ 73 w 170"/>
                <a:gd name="T17" fmla="*/ 65 h 204"/>
                <a:gd name="T18" fmla="*/ 73 w 170"/>
                <a:gd name="T19" fmla="*/ 65 h 2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0" h="204">
                  <a:moveTo>
                    <a:pt x="169" y="184"/>
                  </a:moveTo>
                  <a:lnTo>
                    <a:pt x="134" y="203"/>
                  </a:lnTo>
                  <a:lnTo>
                    <a:pt x="63" y="73"/>
                  </a:lnTo>
                  <a:lnTo>
                    <a:pt x="15" y="98"/>
                  </a:lnTo>
                  <a:lnTo>
                    <a:pt x="0" y="71"/>
                  </a:lnTo>
                  <a:lnTo>
                    <a:pt x="128" y="0"/>
                  </a:lnTo>
                  <a:lnTo>
                    <a:pt x="145" y="27"/>
                  </a:lnTo>
                  <a:lnTo>
                    <a:pt x="97" y="54"/>
                  </a:lnTo>
                  <a:lnTo>
                    <a:pt x="169" y="184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" name="Freeform 323"/>
            <p:cNvSpPr>
              <a:spLocks/>
            </p:cNvSpPr>
            <p:nvPr/>
          </p:nvSpPr>
          <p:spPr bwMode="auto">
            <a:xfrm>
              <a:off x="2685" y="1272"/>
              <a:ext cx="168" cy="201"/>
            </a:xfrm>
            <a:custGeom>
              <a:avLst/>
              <a:gdLst>
                <a:gd name="T0" fmla="*/ 137 w 168"/>
                <a:gd name="T1" fmla="*/ 30 h 202"/>
                <a:gd name="T2" fmla="*/ 42 w 168"/>
                <a:gd name="T3" fmla="*/ 48 h 202"/>
                <a:gd name="T4" fmla="*/ 48 w 168"/>
                <a:gd name="T5" fmla="*/ 85 h 202"/>
                <a:gd name="T6" fmla="*/ 137 w 168"/>
                <a:gd name="T7" fmla="*/ 71 h 202"/>
                <a:gd name="T8" fmla="*/ 141 w 168"/>
                <a:gd name="T9" fmla="*/ 101 h 202"/>
                <a:gd name="T10" fmla="*/ 54 w 168"/>
                <a:gd name="T11" fmla="*/ 101 h 202"/>
                <a:gd name="T12" fmla="*/ 63 w 168"/>
                <a:gd name="T13" fmla="*/ 101 h 202"/>
                <a:gd name="T14" fmla="*/ 160 w 168"/>
                <a:gd name="T15" fmla="*/ 101 h 202"/>
                <a:gd name="T16" fmla="*/ 167 w 168"/>
                <a:gd name="T17" fmla="*/ 102 h 202"/>
                <a:gd name="T18" fmla="*/ 29 w 168"/>
                <a:gd name="T19" fmla="*/ 126 h 202"/>
                <a:gd name="T20" fmla="*/ 0 w 168"/>
                <a:gd name="T21" fmla="*/ 23 h 202"/>
                <a:gd name="T22" fmla="*/ 132 w 168"/>
                <a:gd name="T23" fmla="*/ 0 h 202"/>
                <a:gd name="T24" fmla="*/ 137 w 168"/>
                <a:gd name="T25" fmla="*/ 30 h 202"/>
                <a:gd name="T26" fmla="*/ 137 w 168"/>
                <a:gd name="T27" fmla="*/ 30 h 2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8" h="202">
                  <a:moveTo>
                    <a:pt x="137" y="30"/>
                  </a:moveTo>
                  <a:lnTo>
                    <a:pt x="42" y="48"/>
                  </a:lnTo>
                  <a:lnTo>
                    <a:pt x="48" y="85"/>
                  </a:lnTo>
                  <a:lnTo>
                    <a:pt x="137" y="71"/>
                  </a:lnTo>
                  <a:lnTo>
                    <a:pt x="141" y="103"/>
                  </a:lnTo>
                  <a:lnTo>
                    <a:pt x="54" y="117"/>
                  </a:lnTo>
                  <a:lnTo>
                    <a:pt x="63" y="163"/>
                  </a:lnTo>
                  <a:lnTo>
                    <a:pt x="160" y="147"/>
                  </a:lnTo>
                  <a:lnTo>
                    <a:pt x="167" y="177"/>
                  </a:lnTo>
                  <a:lnTo>
                    <a:pt x="29" y="201"/>
                  </a:lnTo>
                  <a:lnTo>
                    <a:pt x="0" y="23"/>
                  </a:lnTo>
                  <a:lnTo>
                    <a:pt x="132" y="0"/>
                  </a:lnTo>
                  <a:lnTo>
                    <a:pt x="137" y="30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" name="Freeform 324"/>
            <p:cNvSpPr>
              <a:spLocks/>
            </p:cNvSpPr>
            <p:nvPr/>
          </p:nvSpPr>
          <p:spPr bwMode="auto">
            <a:xfrm>
              <a:off x="2863" y="1257"/>
              <a:ext cx="153" cy="192"/>
            </a:xfrm>
            <a:custGeom>
              <a:avLst/>
              <a:gdLst>
                <a:gd name="T0" fmla="*/ 157 w 152"/>
                <a:gd name="T1" fmla="*/ 265 h 191"/>
                <a:gd name="T2" fmla="*/ 45 w 152"/>
                <a:gd name="T3" fmla="*/ 260 h 191"/>
                <a:gd name="T4" fmla="*/ 55 w 152"/>
                <a:gd name="T5" fmla="*/ 37 h 191"/>
                <a:gd name="T6" fmla="*/ 0 w 152"/>
                <a:gd name="T7" fmla="*/ 34 h 191"/>
                <a:gd name="T8" fmla="*/ 2 w 152"/>
                <a:gd name="T9" fmla="*/ 0 h 191"/>
                <a:gd name="T10" fmla="*/ 226 w 152"/>
                <a:gd name="T11" fmla="*/ 12 h 191"/>
                <a:gd name="T12" fmla="*/ 223 w 152"/>
                <a:gd name="T13" fmla="*/ 44 h 191"/>
                <a:gd name="T14" fmla="*/ 168 w 152"/>
                <a:gd name="T15" fmla="*/ 39 h 191"/>
                <a:gd name="T16" fmla="*/ 157 w 152"/>
                <a:gd name="T17" fmla="*/ 265 h 191"/>
                <a:gd name="T18" fmla="*/ 157 w 152"/>
                <a:gd name="T19" fmla="*/ 265 h 1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" h="191">
                  <a:moveTo>
                    <a:pt x="82" y="190"/>
                  </a:moveTo>
                  <a:lnTo>
                    <a:pt x="45" y="185"/>
                  </a:lnTo>
                  <a:lnTo>
                    <a:pt x="55" y="37"/>
                  </a:lnTo>
                  <a:lnTo>
                    <a:pt x="0" y="34"/>
                  </a:lnTo>
                  <a:lnTo>
                    <a:pt x="2" y="0"/>
                  </a:lnTo>
                  <a:lnTo>
                    <a:pt x="151" y="12"/>
                  </a:lnTo>
                  <a:lnTo>
                    <a:pt x="148" y="44"/>
                  </a:lnTo>
                  <a:lnTo>
                    <a:pt x="93" y="39"/>
                  </a:lnTo>
                  <a:lnTo>
                    <a:pt x="82" y="190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" name="Freeform 325"/>
            <p:cNvSpPr>
              <a:spLocks/>
            </p:cNvSpPr>
            <p:nvPr/>
          </p:nvSpPr>
          <p:spPr bwMode="auto">
            <a:xfrm>
              <a:off x="3103" y="1346"/>
              <a:ext cx="176" cy="211"/>
            </a:xfrm>
            <a:custGeom>
              <a:avLst/>
              <a:gdLst>
                <a:gd name="T0" fmla="*/ 110 w 176"/>
                <a:gd name="T1" fmla="*/ 78 h 211"/>
                <a:gd name="T2" fmla="*/ 136 w 176"/>
                <a:gd name="T3" fmla="*/ 46 h 211"/>
                <a:gd name="T4" fmla="*/ 136 w 176"/>
                <a:gd name="T5" fmla="*/ 46 h 211"/>
                <a:gd name="T6" fmla="*/ 128 w 176"/>
                <a:gd name="T7" fmla="*/ 122 h 211"/>
                <a:gd name="T8" fmla="*/ 85 w 176"/>
                <a:gd name="T9" fmla="*/ 103 h 211"/>
                <a:gd name="T10" fmla="*/ 110 w 176"/>
                <a:gd name="T11" fmla="*/ 78 h 211"/>
                <a:gd name="T12" fmla="*/ 82 w 176"/>
                <a:gd name="T13" fmla="*/ 54 h 211"/>
                <a:gd name="T14" fmla="*/ 0 w 176"/>
                <a:gd name="T15" fmla="*/ 140 h 211"/>
                <a:gd name="T16" fmla="*/ 37 w 176"/>
                <a:gd name="T17" fmla="*/ 158 h 211"/>
                <a:gd name="T18" fmla="*/ 64 w 176"/>
                <a:gd name="T19" fmla="*/ 128 h 211"/>
                <a:gd name="T20" fmla="*/ 124 w 176"/>
                <a:gd name="T21" fmla="*/ 156 h 211"/>
                <a:gd name="T22" fmla="*/ 119 w 176"/>
                <a:gd name="T23" fmla="*/ 193 h 211"/>
                <a:gd name="T24" fmla="*/ 158 w 176"/>
                <a:gd name="T25" fmla="*/ 210 h 211"/>
                <a:gd name="T26" fmla="*/ 175 w 176"/>
                <a:gd name="T27" fmla="*/ 18 h 211"/>
                <a:gd name="T28" fmla="*/ 133 w 176"/>
                <a:gd name="T29" fmla="*/ 0 h 211"/>
                <a:gd name="T30" fmla="*/ 82 w 176"/>
                <a:gd name="T31" fmla="*/ 54 h 211"/>
                <a:gd name="T32" fmla="*/ 110 w 176"/>
                <a:gd name="T33" fmla="*/ 78 h 211"/>
                <a:gd name="T34" fmla="*/ 110 w 176"/>
                <a:gd name="T35" fmla="*/ 78 h 21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6" h="211">
                  <a:moveTo>
                    <a:pt x="110" y="78"/>
                  </a:moveTo>
                  <a:lnTo>
                    <a:pt x="136" y="46"/>
                  </a:lnTo>
                  <a:lnTo>
                    <a:pt x="128" y="122"/>
                  </a:lnTo>
                  <a:lnTo>
                    <a:pt x="85" y="103"/>
                  </a:lnTo>
                  <a:lnTo>
                    <a:pt x="110" y="78"/>
                  </a:lnTo>
                  <a:lnTo>
                    <a:pt x="82" y="54"/>
                  </a:lnTo>
                  <a:lnTo>
                    <a:pt x="0" y="140"/>
                  </a:lnTo>
                  <a:lnTo>
                    <a:pt x="37" y="158"/>
                  </a:lnTo>
                  <a:lnTo>
                    <a:pt x="64" y="128"/>
                  </a:lnTo>
                  <a:lnTo>
                    <a:pt x="124" y="156"/>
                  </a:lnTo>
                  <a:lnTo>
                    <a:pt x="119" y="193"/>
                  </a:lnTo>
                  <a:lnTo>
                    <a:pt x="158" y="210"/>
                  </a:lnTo>
                  <a:lnTo>
                    <a:pt x="175" y="18"/>
                  </a:lnTo>
                  <a:lnTo>
                    <a:pt x="133" y="0"/>
                  </a:lnTo>
                  <a:lnTo>
                    <a:pt x="82" y="54"/>
                  </a:lnTo>
                  <a:lnTo>
                    <a:pt x="110" y="78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" name="Freeform 326"/>
            <p:cNvSpPr>
              <a:spLocks/>
            </p:cNvSpPr>
            <p:nvPr/>
          </p:nvSpPr>
          <p:spPr bwMode="auto">
            <a:xfrm>
              <a:off x="3319" y="1420"/>
              <a:ext cx="193" cy="202"/>
            </a:xfrm>
            <a:custGeom>
              <a:avLst/>
              <a:gdLst>
                <a:gd name="T0" fmla="*/ 344 w 191"/>
                <a:gd name="T1" fmla="*/ 73 h 203"/>
                <a:gd name="T2" fmla="*/ 408 w 191"/>
                <a:gd name="T3" fmla="*/ 98 h 203"/>
                <a:gd name="T4" fmla="*/ 27 w 191"/>
                <a:gd name="T5" fmla="*/ 127 h 203"/>
                <a:gd name="T6" fmla="*/ 0 w 191"/>
                <a:gd name="T7" fmla="*/ 103 h 203"/>
                <a:gd name="T8" fmla="*/ 140 w 191"/>
                <a:gd name="T9" fmla="*/ 0 h 203"/>
                <a:gd name="T10" fmla="*/ 198 w 191"/>
                <a:gd name="T11" fmla="*/ 25 h 203"/>
                <a:gd name="T12" fmla="*/ 42 w 191"/>
                <a:gd name="T13" fmla="*/ 101 h 203"/>
                <a:gd name="T14" fmla="*/ 42 w 191"/>
                <a:gd name="T15" fmla="*/ 101 h 203"/>
                <a:gd name="T16" fmla="*/ 344 w 191"/>
                <a:gd name="T17" fmla="*/ 73 h 203"/>
                <a:gd name="T18" fmla="*/ 344 w 191"/>
                <a:gd name="T19" fmla="*/ 73 h 2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91" h="203">
                  <a:moveTo>
                    <a:pt x="158" y="73"/>
                  </a:moveTo>
                  <a:lnTo>
                    <a:pt x="190" y="98"/>
                  </a:lnTo>
                  <a:lnTo>
                    <a:pt x="27" y="202"/>
                  </a:lnTo>
                  <a:lnTo>
                    <a:pt x="0" y="178"/>
                  </a:lnTo>
                  <a:lnTo>
                    <a:pt x="65" y="0"/>
                  </a:lnTo>
                  <a:lnTo>
                    <a:pt x="96" y="25"/>
                  </a:lnTo>
                  <a:lnTo>
                    <a:pt x="42" y="156"/>
                  </a:lnTo>
                  <a:lnTo>
                    <a:pt x="158" y="73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" name="Freeform 327"/>
            <p:cNvSpPr>
              <a:spLocks/>
            </p:cNvSpPr>
            <p:nvPr/>
          </p:nvSpPr>
          <p:spPr bwMode="auto">
            <a:xfrm>
              <a:off x="3410" y="1617"/>
              <a:ext cx="211" cy="196"/>
            </a:xfrm>
            <a:custGeom>
              <a:avLst/>
              <a:gdLst>
                <a:gd name="T0" fmla="*/ 131 w 211"/>
                <a:gd name="T1" fmla="*/ 52 h 196"/>
                <a:gd name="T2" fmla="*/ 163 w 211"/>
                <a:gd name="T3" fmla="*/ 41 h 196"/>
                <a:gd name="T4" fmla="*/ 163 w 211"/>
                <a:gd name="T5" fmla="*/ 41 h 196"/>
                <a:gd name="T6" fmla="*/ 119 w 211"/>
                <a:gd name="T7" fmla="*/ 102 h 196"/>
                <a:gd name="T8" fmla="*/ 92 w 211"/>
                <a:gd name="T9" fmla="*/ 66 h 196"/>
                <a:gd name="T10" fmla="*/ 131 w 211"/>
                <a:gd name="T11" fmla="*/ 52 h 196"/>
                <a:gd name="T12" fmla="*/ 117 w 211"/>
                <a:gd name="T13" fmla="*/ 20 h 196"/>
                <a:gd name="T14" fmla="*/ 0 w 211"/>
                <a:gd name="T15" fmla="*/ 56 h 196"/>
                <a:gd name="T16" fmla="*/ 23 w 211"/>
                <a:gd name="T17" fmla="*/ 87 h 196"/>
                <a:gd name="T18" fmla="*/ 62 w 211"/>
                <a:gd name="T19" fmla="*/ 75 h 196"/>
                <a:gd name="T20" fmla="*/ 101 w 211"/>
                <a:gd name="T21" fmla="*/ 130 h 196"/>
                <a:gd name="T22" fmla="*/ 80 w 211"/>
                <a:gd name="T23" fmla="*/ 161 h 196"/>
                <a:gd name="T24" fmla="*/ 103 w 211"/>
                <a:gd name="T25" fmla="*/ 195 h 196"/>
                <a:gd name="T26" fmla="*/ 210 w 211"/>
                <a:gd name="T27" fmla="*/ 35 h 196"/>
                <a:gd name="T28" fmla="*/ 184 w 211"/>
                <a:gd name="T29" fmla="*/ 0 h 196"/>
                <a:gd name="T30" fmla="*/ 117 w 211"/>
                <a:gd name="T31" fmla="*/ 20 h 196"/>
                <a:gd name="T32" fmla="*/ 131 w 211"/>
                <a:gd name="T33" fmla="*/ 52 h 196"/>
                <a:gd name="T34" fmla="*/ 131 w 211"/>
                <a:gd name="T35" fmla="*/ 52 h 19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11" h="196">
                  <a:moveTo>
                    <a:pt x="131" y="52"/>
                  </a:moveTo>
                  <a:lnTo>
                    <a:pt x="163" y="41"/>
                  </a:lnTo>
                  <a:lnTo>
                    <a:pt x="119" y="102"/>
                  </a:lnTo>
                  <a:lnTo>
                    <a:pt x="92" y="66"/>
                  </a:lnTo>
                  <a:lnTo>
                    <a:pt x="131" y="52"/>
                  </a:lnTo>
                  <a:lnTo>
                    <a:pt x="117" y="20"/>
                  </a:lnTo>
                  <a:lnTo>
                    <a:pt x="0" y="56"/>
                  </a:lnTo>
                  <a:lnTo>
                    <a:pt x="23" y="87"/>
                  </a:lnTo>
                  <a:lnTo>
                    <a:pt x="62" y="75"/>
                  </a:lnTo>
                  <a:lnTo>
                    <a:pt x="101" y="130"/>
                  </a:lnTo>
                  <a:lnTo>
                    <a:pt x="80" y="161"/>
                  </a:lnTo>
                  <a:lnTo>
                    <a:pt x="103" y="195"/>
                  </a:lnTo>
                  <a:lnTo>
                    <a:pt x="210" y="35"/>
                  </a:lnTo>
                  <a:lnTo>
                    <a:pt x="184" y="0"/>
                  </a:lnTo>
                  <a:lnTo>
                    <a:pt x="117" y="20"/>
                  </a:lnTo>
                  <a:lnTo>
                    <a:pt x="131" y="52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" name="Freeform 328"/>
            <p:cNvSpPr>
              <a:spLocks/>
            </p:cNvSpPr>
            <p:nvPr/>
          </p:nvSpPr>
          <p:spPr bwMode="auto">
            <a:xfrm>
              <a:off x="3507" y="1726"/>
              <a:ext cx="226" cy="202"/>
            </a:xfrm>
            <a:custGeom>
              <a:avLst/>
              <a:gdLst>
                <a:gd name="T0" fmla="*/ 402 w 224"/>
                <a:gd name="T1" fmla="*/ 51 h 204"/>
                <a:gd name="T2" fmla="*/ 428 w 224"/>
                <a:gd name="T3" fmla="*/ 61 h 204"/>
                <a:gd name="T4" fmla="*/ 54 w 224"/>
                <a:gd name="T5" fmla="*/ 103 h 204"/>
                <a:gd name="T6" fmla="*/ 42 w 224"/>
                <a:gd name="T7" fmla="*/ 85 h 204"/>
                <a:gd name="T8" fmla="*/ 252 w 224"/>
                <a:gd name="T9" fmla="*/ 51 h 204"/>
                <a:gd name="T10" fmla="*/ 252 w 224"/>
                <a:gd name="T11" fmla="*/ 50 h 204"/>
                <a:gd name="T12" fmla="*/ 13 w 224"/>
                <a:gd name="T13" fmla="*/ 51 h 204"/>
                <a:gd name="T14" fmla="*/ 0 w 224"/>
                <a:gd name="T15" fmla="*/ 51 h 204"/>
                <a:gd name="T16" fmla="*/ 340 w 224"/>
                <a:gd name="T17" fmla="*/ 0 h 204"/>
                <a:gd name="T18" fmla="*/ 362 w 224"/>
                <a:gd name="T19" fmla="*/ 37 h 204"/>
                <a:gd name="T20" fmla="*/ 168 w 224"/>
                <a:gd name="T21" fmla="*/ 74 h 204"/>
                <a:gd name="T22" fmla="*/ 168 w 224"/>
                <a:gd name="T23" fmla="*/ 74 h 204"/>
                <a:gd name="T24" fmla="*/ 402 w 224"/>
                <a:gd name="T25" fmla="*/ 51 h 204"/>
                <a:gd name="T26" fmla="*/ 402 w 224"/>
                <a:gd name="T27" fmla="*/ 51 h 20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4" h="204">
                  <a:moveTo>
                    <a:pt x="210" y="104"/>
                  </a:moveTo>
                  <a:lnTo>
                    <a:pt x="223" y="136"/>
                  </a:lnTo>
                  <a:lnTo>
                    <a:pt x="54" y="203"/>
                  </a:lnTo>
                  <a:lnTo>
                    <a:pt x="42" y="167"/>
                  </a:lnTo>
                  <a:lnTo>
                    <a:pt x="135" y="52"/>
                  </a:lnTo>
                  <a:lnTo>
                    <a:pt x="135" y="50"/>
                  </a:lnTo>
                  <a:lnTo>
                    <a:pt x="13" y="98"/>
                  </a:lnTo>
                  <a:lnTo>
                    <a:pt x="0" y="64"/>
                  </a:lnTo>
                  <a:lnTo>
                    <a:pt x="170" y="0"/>
                  </a:lnTo>
                  <a:lnTo>
                    <a:pt x="185" y="37"/>
                  </a:lnTo>
                  <a:lnTo>
                    <a:pt x="93" y="149"/>
                  </a:lnTo>
                  <a:lnTo>
                    <a:pt x="210" y="104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" name="Freeform 329"/>
            <p:cNvSpPr>
              <a:spLocks/>
            </p:cNvSpPr>
            <p:nvPr/>
          </p:nvSpPr>
          <p:spPr bwMode="auto">
            <a:xfrm>
              <a:off x="3560" y="1949"/>
              <a:ext cx="192" cy="149"/>
            </a:xfrm>
            <a:custGeom>
              <a:avLst/>
              <a:gdLst>
                <a:gd name="T0" fmla="*/ 3 w 192"/>
                <a:gd name="T1" fmla="*/ 38 h 151"/>
                <a:gd name="T2" fmla="*/ 0 w 192"/>
                <a:gd name="T3" fmla="*/ 37 h 151"/>
                <a:gd name="T4" fmla="*/ 149 w 192"/>
                <a:gd name="T5" fmla="*/ 37 h 151"/>
                <a:gd name="T6" fmla="*/ 140 w 192"/>
                <a:gd name="T7" fmla="*/ 4 h 151"/>
                <a:gd name="T8" fmla="*/ 174 w 192"/>
                <a:gd name="T9" fmla="*/ 0 h 151"/>
                <a:gd name="T10" fmla="*/ 191 w 192"/>
                <a:gd name="T11" fmla="*/ 54 h 151"/>
                <a:gd name="T12" fmla="*/ 159 w 192"/>
                <a:gd name="T13" fmla="*/ 56 h 151"/>
                <a:gd name="T14" fmla="*/ 152 w 192"/>
                <a:gd name="T15" fmla="*/ 37 h 151"/>
                <a:gd name="T16" fmla="*/ 3 w 192"/>
                <a:gd name="T17" fmla="*/ 38 h 151"/>
                <a:gd name="T18" fmla="*/ 3 w 192"/>
                <a:gd name="T19" fmla="*/ 38 h 1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92" h="151">
                  <a:moveTo>
                    <a:pt x="3" y="114"/>
                  </a:moveTo>
                  <a:lnTo>
                    <a:pt x="0" y="76"/>
                  </a:lnTo>
                  <a:lnTo>
                    <a:pt x="149" y="59"/>
                  </a:lnTo>
                  <a:lnTo>
                    <a:pt x="140" y="4"/>
                  </a:lnTo>
                  <a:lnTo>
                    <a:pt x="174" y="0"/>
                  </a:lnTo>
                  <a:lnTo>
                    <a:pt x="191" y="145"/>
                  </a:lnTo>
                  <a:lnTo>
                    <a:pt x="159" y="150"/>
                  </a:lnTo>
                  <a:lnTo>
                    <a:pt x="152" y="97"/>
                  </a:lnTo>
                  <a:lnTo>
                    <a:pt x="3" y="114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3" name="Rectangle 330"/>
            <p:cNvSpPr>
              <a:spLocks noChangeArrowheads="1"/>
            </p:cNvSpPr>
            <p:nvPr/>
          </p:nvSpPr>
          <p:spPr bwMode="auto">
            <a:xfrm>
              <a:off x="1092" y="871"/>
              <a:ext cx="3576" cy="2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ctr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  <p:sp>
        <p:nvSpPr>
          <p:cNvPr id="20173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391400" cy="1143000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50196681"/>
      </p:ext>
    </p:extLst>
  </p:cSld>
  <p:clrMapOvr>
    <a:masterClrMapping/>
  </p:clrMapOvr>
  <p:transition>
    <p:pull/>
    <p:sndAc>
      <p:endSnd/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391400" cy="1143000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01279239"/>
      </p:ext>
    </p:extLst>
  </p:cSld>
  <p:clrMapOvr>
    <a:masterClrMapping/>
  </p:clrMapOvr>
  <p:transition>
    <p:pull/>
    <p:sndAc>
      <p:endSnd/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80999"/>
            <a:ext cx="6781800" cy="1200329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534400" cy="4495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U.S. Army Inspector General School   </a:t>
            </a:r>
            <a:fld id="{61C7E7CE-266D-4AF9-A33B-42D5A4B6E2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3635392"/>
      </p:ext>
    </p:extLst>
  </p:cSld>
  <p:clrMapOvr>
    <a:masterClrMapping/>
  </p:clrMapOvr>
  <p:transition>
    <p:pull/>
    <p:sndAc>
      <p:endSnd/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87171"/>
            <a:ext cx="6781800" cy="1200329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534400" cy="4495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U.S. Army Inspector General School   </a:t>
            </a:r>
            <a:fld id="{61C7E7CE-266D-4AF9-A33B-42D5A4B6E2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B6EBA90-8E62-8B26-B7EB-49FFBEC0A8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47800" y="895539"/>
            <a:ext cx="6781800" cy="780861"/>
          </a:xfrm>
          <a:prstGeom prst="rect">
            <a:avLst/>
          </a:prstGeom>
        </p:spPr>
        <p:txBody>
          <a:bodyPr/>
          <a:lstStyle>
            <a:lvl1pPr algn="ctr">
              <a:buNone/>
              <a:defRPr lang="en-US" sz="2400" b="1" i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2811957"/>
      </p:ext>
    </p:extLst>
  </p:cSld>
  <p:clrMapOvr>
    <a:masterClrMapping/>
  </p:clrMapOvr>
  <p:transition>
    <p:pull/>
    <p:sndAc>
      <p:endSnd/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80999"/>
            <a:ext cx="6781800" cy="1143000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752600"/>
            <a:ext cx="4191000" cy="4495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191000" cy="4495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U.S. Army Inspector General School   </a:t>
            </a:r>
            <a:fld id="{019BEA49-C931-4161-8323-565C67A48C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6740948"/>
      </p:ext>
    </p:extLst>
  </p:cSld>
  <p:clrMapOvr>
    <a:masterClrMapping/>
  </p:clrMapOvr>
  <p:transition>
    <p:pull/>
    <p:sndAc>
      <p:endSnd/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2247900"/>
            <a:ext cx="4191000" cy="40005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7900"/>
            <a:ext cx="4191000" cy="40005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U.S. Army Inspector General School   </a:t>
            </a:r>
            <a:fld id="{019BEA49-C931-4161-8323-565C67A48C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A98DE58-83FA-200A-1636-F55F75A30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387171"/>
            <a:ext cx="6781800" cy="1200329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30F5EEB4-8CBD-87F6-1704-54C2CDBFF3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47800" y="895539"/>
            <a:ext cx="6781800" cy="780861"/>
          </a:xfrm>
          <a:prstGeom prst="rect">
            <a:avLst/>
          </a:prstGeom>
        </p:spPr>
        <p:txBody>
          <a:bodyPr/>
          <a:lstStyle>
            <a:lvl1pPr algn="ctr">
              <a:buNone/>
              <a:defRPr lang="en-US" sz="2400" b="1" i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F68F82-CB82-01C3-A38A-628C69FB60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4800" y="1752600"/>
            <a:ext cx="8534400" cy="4191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78167"/>
      </p:ext>
    </p:extLst>
  </p:cSld>
  <p:clrMapOvr>
    <a:masterClrMapping/>
  </p:clrMapOvr>
  <p:transition>
    <p:pull/>
    <p:sndAc>
      <p:endSnd/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80999"/>
            <a:ext cx="6781800" cy="1143000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U.S. Army Inspector General School   </a:t>
            </a:r>
            <a:fld id="{40564AB8-38EA-40DE-90A6-1CFBB935DA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5787481"/>
      </p:ext>
    </p:extLst>
  </p:cSld>
  <p:clrMapOvr>
    <a:masterClrMapping/>
  </p:clrMapOvr>
  <p:transition>
    <p:pull/>
    <p:sndAc>
      <p:endSnd/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U.S. Army Inspector General School   </a:t>
            </a:r>
            <a:fld id="{82BB7DAF-65E0-445D-9577-BF530A5CB1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2756247"/>
      </p:ext>
    </p:extLst>
  </p:cSld>
  <p:clrMapOvr>
    <a:masterClrMapping/>
  </p:clrMapOvr>
  <p:transition>
    <p:pull/>
    <p:sndAc>
      <p:endSnd/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1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029200" y="6400800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 i="1"/>
            </a:lvl1pPr>
          </a:lstStyle>
          <a:p>
            <a:pPr>
              <a:defRPr/>
            </a:pPr>
            <a:r>
              <a:rPr lang="en-US" altLang="en-US"/>
              <a:t>U.S. Army Inspector General School   </a:t>
            </a:r>
            <a:fld id="{BC61E470-D95F-4D1F-B40C-952A449072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0" name="Line 12"/>
          <p:cNvSpPr>
            <a:spLocks noChangeShapeType="1"/>
          </p:cNvSpPr>
          <p:nvPr/>
        </p:nvSpPr>
        <p:spPr bwMode="auto">
          <a:xfrm>
            <a:off x="228600" y="6477000"/>
            <a:ext cx="49530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31" name="Line 13"/>
          <p:cNvSpPr>
            <a:spLocks noChangeShapeType="1"/>
          </p:cNvSpPr>
          <p:nvPr/>
        </p:nvSpPr>
        <p:spPr bwMode="auto">
          <a:xfrm>
            <a:off x="381000" y="6629400"/>
            <a:ext cx="495300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AE6CE72E-3CCB-C146-8B99-40175B64625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599"/>
            <a:ext cx="1180785" cy="1143000"/>
          </a:xfrm>
          <a:prstGeom prst="rect">
            <a:avLst/>
          </a:prstGeom>
        </p:spPr>
      </p:pic>
      <p:sp>
        <p:nvSpPr>
          <p:cNvPr id="3" name="Rectangle 16">
            <a:extLst>
              <a:ext uri="{FF2B5EF4-FFF2-40B4-BE49-F238E27FC236}">
                <a16:creationId xmlns:a16="http://schemas.microsoft.com/office/drawing/2014/main" id="{9A2B35CB-6877-4EC0-BFA5-7E8CD1EBE20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22790" y="1376798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1400" b="0" i="1" dirty="0"/>
              <a:t>Teaching &amp; Training</a:t>
            </a:r>
          </a:p>
        </p:txBody>
      </p:sp>
    </p:spTree>
    <p:extLst>
      <p:ext uri="{BB962C8B-B14F-4D97-AF65-F5344CB8AC3E}">
        <p14:creationId xmlns:p14="http://schemas.microsoft.com/office/powerpoint/2010/main" val="1314004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4" r:id="rId1"/>
    <p:sldLayoutId id="2147484141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</p:sldLayoutIdLst>
  <p:transition>
    <p:pull/>
    <p:sndAc>
      <p:endSnd/>
    </p:sndAc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30C3E1-B49A-6D57-EFCA-F8E4C6E7D1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Teaching and Training</a:t>
            </a:r>
            <a:endParaRPr lang="en-US" dirty="0"/>
          </a:p>
        </p:txBody>
      </p:sp>
      <p:sp>
        <p:nvSpPr>
          <p:cNvPr id="512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5029200" y="6400800"/>
            <a:ext cx="41148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762B0C51-D743-4197-87C3-8799A33F4272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/>
          </a:p>
        </p:txBody>
      </p:sp>
      <p:pic>
        <p:nvPicPr>
          <p:cNvPr id="5124" name="Picture 6" descr="valley-forge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1" t="2247" r="1640" b="2291"/>
          <a:stretch/>
        </p:blipFill>
        <p:spPr bwMode="auto">
          <a:xfrm>
            <a:off x="228600" y="2033587"/>
            <a:ext cx="4171950" cy="3605212"/>
          </a:xfrm>
          <a:prstGeom prst="rect">
            <a:avLst/>
          </a:prstGeom>
          <a:noFill/>
          <a:ln w="635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7"/>
          <a:stretch/>
        </p:blipFill>
        <p:spPr bwMode="auto">
          <a:xfrm>
            <a:off x="4591050" y="2033588"/>
            <a:ext cx="4324350" cy="3605212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660019"/>
      </p:ext>
    </p:extLst>
  </p:cSld>
  <p:clrMapOvr>
    <a:masterClrMapping/>
  </p:clrMapOvr>
  <p:transition>
    <p:pull/>
    <p:sndAc>
      <p:endSnd/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601608-28DB-6600-2DAF-FFD9B1100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Teaching and Training</a:t>
            </a:r>
            <a:br>
              <a:rPr lang="en-US" altLang="en-US" dirty="0"/>
            </a:br>
            <a:r>
              <a:rPr lang="en-US" altLang="en-US" dirty="0"/>
              <a:t>as an Embedded Function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3994D9D-8A90-5D2E-4D4D-5775A602C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en-US" u="sng" dirty="0">
                <a:solidFill>
                  <a:srgbClr val="FF3300"/>
                </a:solidFill>
              </a:rPr>
              <a:t>Assistance: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458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E3447E98-114C-4578-8E90-616C9A39C2D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81000" y="2209800"/>
            <a:ext cx="3826670" cy="1524000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spcBef>
                <a:spcPct val="20000"/>
              </a:spcBef>
              <a:spcAft>
                <a:spcPct val="60000"/>
              </a:spcAft>
              <a:defRPr/>
            </a:pPr>
            <a:r>
              <a:rPr lang="en-US" kern="0" dirty="0">
                <a:latin typeface="+mn-lt"/>
                <a:cs typeface="+mn-cs"/>
              </a:rPr>
              <a:t>Explain standards to </a:t>
            </a:r>
            <a:r>
              <a:rPr lang="en-US" kern="0" dirty="0">
                <a:solidFill>
                  <a:srgbClr val="0000FF"/>
                </a:solidFill>
                <a:latin typeface="+mn-lt"/>
                <a:cs typeface="+mn-cs"/>
              </a:rPr>
              <a:t>complainants </a:t>
            </a:r>
            <a:r>
              <a:rPr lang="en-US" kern="0" dirty="0">
                <a:latin typeface="+mn-lt"/>
                <a:cs typeface="+mn-cs"/>
              </a:rPr>
              <a:t>when they do not know or understand current policy. </a:t>
            </a:r>
          </a:p>
        </p:txBody>
      </p:sp>
      <p:pic>
        <p:nvPicPr>
          <p:cNvPr id="1946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73" y="3546475"/>
            <a:ext cx="2778125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089" y="2291872"/>
            <a:ext cx="3246622" cy="25092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724400" y="4946416"/>
            <a:ext cx="457200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  <a:spcAft>
                <a:spcPct val="60000"/>
              </a:spcAft>
              <a:defRPr/>
            </a:pPr>
            <a:r>
              <a:rPr lang="en-US" kern="0" dirty="0"/>
              <a:t>Teach and train the </a:t>
            </a:r>
            <a:r>
              <a:rPr lang="en-US" kern="0" dirty="0">
                <a:solidFill>
                  <a:srgbClr val="0000FF"/>
                </a:solidFill>
              </a:rPr>
              <a:t>chain of command </a:t>
            </a:r>
            <a:r>
              <a:rPr lang="en-US" kern="0" dirty="0"/>
              <a:t>on standards / help commanders correct injustices. 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78BCD3DD-0D1D-F990-4821-D516D2F8F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6064448"/>
            <a:ext cx="46863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rgbClr val="33CC33"/>
                </a:solidFill>
              </a:rPr>
              <a:t> </a:t>
            </a:r>
            <a:r>
              <a:rPr lang="en-US" altLang="en-US" sz="1600" u="sng" dirty="0">
                <a:solidFill>
                  <a:srgbClr val="33CC33"/>
                </a:solidFill>
              </a:rPr>
              <a:t>The Teaching and Training Guide</a:t>
            </a:r>
            <a:r>
              <a:rPr lang="en-US" altLang="en-US" sz="1600" dirty="0">
                <a:solidFill>
                  <a:srgbClr val="33CC33"/>
                </a:solidFill>
              </a:rPr>
              <a:t>, Sect 2-2</a:t>
            </a:r>
          </a:p>
        </p:txBody>
      </p:sp>
    </p:spTree>
    <p:extLst>
      <p:ext uri="{BB962C8B-B14F-4D97-AF65-F5344CB8AC3E}">
        <p14:creationId xmlns:p14="http://schemas.microsoft.com/office/powerpoint/2010/main" val="669355015"/>
      </p:ext>
    </p:extLst>
  </p:cSld>
  <p:clrMapOvr>
    <a:masterClrMapping/>
  </p:clrMapOvr>
  <p:transition>
    <p:pull/>
    <p:sndAc>
      <p:endSnd/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C9328-FFDB-F715-50DB-81C115710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Teaching and Training</a:t>
            </a:r>
            <a:br>
              <a:rPr lang="en-US" altLang="en-US" dirty="0"/>
            </a:br>
            <a:r>
              <a:rPr lang="en-US" altLang="en-US" dirty="0"/>
              <a:t>as an Embedded Function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4DCBA-4938-F246-1C9F-386E77841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en-US" u="sng" dirty="0">
                <a:solidFill>
                  <a:srgbClr val="FF3300"/>
                </a:solidFill>
              </a:rPr>
              <a:t>Investigations:</a:t>
            </a:r>
          </a:p>
          <a:p>
            <a:pPr marL="0" indent="0">
              <a:buNone/>
            </a:pPr>
            <a:endParaRPr lang="en-US" altLang="en-US" u="sng" dirty="0">
              <a:solidFill>
                <a:srgbClr val="FF3300"/>
              </a:solidFill>
            </a:endParaRP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/>
              <a:t>Resolve allegations of impropriety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/>
              <a:t>Unwavering commitment to standards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/>
              <a:t>Focus on Army values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/>
              <a:t>Fairness and equity to all personnel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/>
              <a:t>Protect the best interests of the Army</a:t>
            </a:r>
          </a:p>
        </p:txBody>
      </p:sp>
      <p:sp>
        <p:nvSpPr>
          <p:cNvPr id="15362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E2232125-F484-4A61-821E-D5FD45C49046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F39500ED-5749-529E-6C0F-625861489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6064448"/>
            <a:ext cx="46863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rgbClr val="33CC33"/>
                </a:solidFill>
              </a:rPr>
              <a:t> </a:t>
            </a:r>
            <a:r>
              <a:rPr lang="en-US" altLang="en-US" sz="1600" u="sng" dirty="0">
                <a:solidFill>
                  <a:srgbClr val="33CC33"/>
                </a:solidFill>
              </a:rPr>
              <a:t>The Teaching and Training Guide</a:t>
            </a:r>
            <a:r>
              <a:rPr lang="en-US" altLang="en-US" sz="1600" dirty="0">
                <a:solidFill>
                  <a:srgbClr val="33CC33"/>
                </a:solidFill>
              </a:rPr>
              <a:t>, Sect 2-3</a:t>
            </a:r>
          </a:p>
        </p:txBody>
      </p:sp>
    </p:spTree>
    <p:extLst>
      <p:ext uri="{BB962C8B-B14F-4D97-AF65-F5344CB8AC3E}">
        <p14:creationId xmlns:p14="http://schemas.microsoft.com/office/powerpoint/2010/main" val="2541302812"/>
      </p:ext>
    </p:extLst>
  </p:cSld>
  <p:clrMapOvr>
    <a:masterClrMapping/>
  </p:clrMapOvr>
  <p:transition>
    <p:pull/>
    <p:sndAc>
      <p:endSnd/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DBEA4E-8A85-9567-2B2E-5FA44DCBF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Teaching and Training</a:t>
            </a:r>
            <a:br>
              <a:rPr lang="en-US" altLang="en-US" dirty="0"/>
            </a:br>
            <a:r>
              <a:rPr lang="en-US" altLang="en-US" dirty="0"/>
              <a:t>as an Embedded Function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BB17F03-32CD-7E7E-455C-204FB6189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en-US" u="sng" dirty="0">
                <a:solidFill>
                  <a:srgbClr val="FF3300"/>
                </a:solidFill>
              </a:rPr>
              <a:t>Investigations: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Explain standards to subjects, </a:t>
            </a:r>
            <a:br>
              <a:rPr lang="en-US" dirty="0"/>
            </a:br>
            <a:r>
              <a:rPr lang="en-US" dirty="0"/>
              <a:t>suspects, and witnesses</a:t>
            </a:r>
          </a:p>
          <a:p>
            <a:pPr eaLnBrk="1" hangingPunct="1">
              <a:defRPr/>
            </a:pPr>
            <a:r>
              <a:rPr lang="en-US" dirty="0"/>
              <a:t>Teaching and Training found </a:t>
            </a:r>
            <a:br>
              <a:rPr lang="en-US" dirty="0"/>
            </a:br>
            <a:r>
              <a:rPr lang="en-US" dirty="0"/>
              <a:t>in ROI / ROII recommendations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FF"/>
                </a:solidFill>
              </a:rPr>
              <a:t>Opportunities found in </a:t>
            </a:r>
            <a:br>
              <a:rPr lang="en-US" dirty="0">
                <a:solidFill>
                  <a:srgbClr val="0000FF"/>
                </a:solidFill>
              </a:rPr>
            </a:br>
            <a:r>
              <a:rPr lang="en-US" dirty="0">
                <a:solidFill>
                  <a:srgbClr val="0000FF"/>
                </a:solidFill>
              </a:rPr>
              <a:t>"Other Matters"</a:t>
            </a:r>
          </a:p>
          <a:p>
            <a:pPr eaLnBrk="1" hangingPunct="1">
              <a:defRPr/>
            </a:pPr>
            <a:r>
              <a:rPr lang="en-US" dirty="0"/>
              <a:t>Perceptions affect readiness</a:t>
            </a:r>
          </a:p>
        </p:txBody>
      </p:sp>
      <p:sp>
        <p:nvSpPr>
          <p:cNvPr id="25602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F04FA138-E4C4-4003-BABB-F30AD921704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/>
          </a:p>
        </p:txBody>
      </p:sp>
      <p:pic>
        <p:nvPicPr>
          <p:cNvPr id="25609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035" y="2503884"/>
            <a:ext cx="2926744" cy="277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0">
            <a:extLst>
              <a:ext uri="{FF2B5EF4-FFF2-40B4-BE49-F238E27FC236}">
                <a16:creationId xmlns:a16="http://schemas.microsoft.com/office/drawing/2014/main" id="{9E24E9C3-8EB9-0E3B-EE6C-B94C1E8B21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6064448"/>
            <a:ext cx="46863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rgbClr val="33CC33"/>
                </a:solidFill>
              </a:rPr>
              <a:t> </a:t>
            </a:r>
            <a:r>
              <a:rPr lang="en-US" altLang="en-US" sz="1600" u="sng" dirty="0">
                <a:solidFill>
                  <a:srgbClr val="33CC33"/>
                </a:solidFill>
              </a:rPr>
              <a:t>The Teaching and Training Guide</a:t>
            </a:r>
            <a:r>
              <a:rPr lang="en-US" altLang="en-US" sz="1600" dirty="0">
                <a:solidFill>
                  <a:srgbClr val="33CC33"/>
                </a:solidFill>
              </a:rPr>
              <a:t>, Sect 2-3</a:t>
            </a:r>
          </a:p>
        </p:txBody>
      </p:sp>
    </p:spTree>
    <p:extLst>
      <p:ext uri="{BB962C8B-B14F-4D97-AF65-F5344CB8AC3E}">
        <p14:creationId xmlns:p14="http://schemas.microsoft.com/office/powerpoint/2010/main" val="2952247275"/>
      </p:ext>
    </p:extLst>
  </p:cSld>
  <p:clrMapOvr>
    <a:masterClrMapping/>
  </p:clrMapOvr>
  <p:transition>
    <p:pull/>
    <p:sndAc>
      <p:endSnd/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0299030-2234-DA90-DB50-81950C396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Teaching and Training</a:t>
            </a:r>
            <a:br>
              <a:rPr lang="en-US" altLang="en-US" dirty="0"/>
            </a:br>
            <a:r>
              <a:rPr lang="en-US" altLang="en-US" dirty="0"/>
              <a:t>as an Independent Function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DCB13CC-BA01-F40F-D3C3-81FE0F00F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ct val="0"/>
              </a:spcBef>
              <a:buNone/>
            </a:pPr>
            <a:endParaRPr lang="en-US" altLang="en-US" dirty="0"/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en-US" altLang="en-US" dirty="0"/>
              <a:t>Direct Teaching and Training Opportunities</a:t>
            </a:r>
          </a:p>
          <a:p>
            <a:pPr marL="344488" indent="-344488" algn="ctr" eaLnBrk="1" hangingPunct="1">
              <a:spcBef>
                <a:spcPct val="0"/>
              </a:spcBef>
            </a:pPr>
            <a:endParaRPr lang="en-US" altLang="en-US" dirty="0"/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en-US" altLang="en-US" dirty="0"/>
              <a:t>IG-to-IG Staff Assistance Visits</a:t>
            </a:r>
          </a:p>
          <a:p>
            <a:pPr marL="344488" indent="-344488" algn="ctr" eaLnBrk="1" hangingPunct="1">
              <a:spcBef>
                <a:spcPct val="0"/>
              </a:spcBef>
            </a:pPr>
            <a:endParaRPr lang="en-US" altLang="en-US" dirty="0"/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en-US" altLang="en-US" dirty="0">
                <a:solidFill>
                  <a:srgbClr val="FF0000"/>
                </a:solidFill>
              </a:rPr>
              <a:t>Readiness Assistance Visits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en-US" altLang="en-US" dirty="0"/>
          </a:p>
        </p:txBody>
      </p:sp>
      <p:sp>
        <p:nvSpPr>
          <p:cNvPr id="37890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2C52F1BA-0E39-49E0-95DB-0E9A076F8498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0760D79-4628-A39C-F492-95F01F3E76CC}"/>
              </a:ext>
            </a:extLst>
          </p:cNvPr>
          <p:cNvGrpSpPr/>
          <p:nvPr/>
        </p:nvGrpSpPr>
        <p:grpSpPr>
          <a:xfrm>
            <a:off x="7924800" y="247650"/>
            <a:ext cx="1052513" cy="903288"/>
            <a:chOff x="7543799" y="925512"/>
            <a:chExt cx="1052513" cy="903288"/>
          </a:xfrm>
        </p:grpSpPr>
        <p:sp>
          <p:nvSpPr>
            <p:cNvPr id="3" name="AutoShape 1029">
              <a:extLst>
                <a:ext uri="{FF2B5EF4-FFF2-40B4-BE49-F238E27FC236}">
                  <a16:creationId xmlns:a16="http://schemas.microsoft.com/office/drawing/2014/main" id="{6CD2118C-B63D-111A-715B-0945BAEF9F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3799" y="925512"/>
              <a:ext cx="1052513" cy="903288"/>
            </a:xfrm>
            <a:prstGeom prst="star5">
              <a:avLst/>
            </a:prstGeom>
            <a:solidFill>
              <a:srgbClr val="F9F965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" name="Text Box 1030">
              <a:extLst>
                <a:ext uri="{FF2B5EF4-FFF2-40B4-BE49-F238E27FC236}">
                  <a16:creationId xmlns:a16="http://schemas.microsoft.com/office/drawing/2014/main" id="{2449ADC6-41B4-0B7D-D183-1453698FC5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0" y="1253980"/>
              <a:ext cx="881081" cy="43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 dirty="0">
                  <a:cs typeface="Arial" panose="020B0604020202020204" pitchFamily="34" charset="0"/>
                </a:rPr>
                <a:t>ELO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 dirty="0">
                  <a:cs typeface="Arial" panose="020B0604020202020204" pitchFamily="34" charset="0"/>
                </a:rPr>
                <a:t>1</a:t>
              </a:r>
            </a:p>
          </p:txBody>
        </p:sp>
      </p:grpSp>
    </p:spTree>
  </p:cSld>
  <p:clrMapOvr>
    <a:masterClrMapping/>
  </p:clrMapOvr>
  <p:transition>
    <p:pull/>
    <p:sndAc>
      <p:endSnd/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FC635C-8E0A-E25D-111E-ECD8875BF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Teaching and Training</a:t>
            </a:r>
            <a:br>
              <a:rPr lang="en-US" altLang="en-US" dirty="0"/>
            </a:br>
            <a:r>
              <a:rPr lang="en-US" altLang="en-US" dirty="0"/>
              <a:t>as an Independent Function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593C7A-7DB4-E8C0-AA7E-D434E4EF4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u="sng" dirty="0">
                <a:solidFill>
                  <a:srgbClr val="FF3300"/>
                </a:solidFill>
              </a:rPr>
              <a:t>Direct Teaching and Training Opportunities: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Local company commander and 1SG courses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Officer and NCO Professional Development Programs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Newcomer / in-processing briefings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Pre-command courses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Post change-of-command office calls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Local newspapers and unit newsletters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IG Leader Guides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Initial-Entry Training (IET) IG orientation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Theater orientation programs</a:t>
            </a:r>
          </a:p>
        </p:txBody>
      </p:sp>
      <p:sp>
        <p:nvSpPr>
          <p:cNvPr id="39938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E92C9170-CB19-4823-9874-B0D170B91EE0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/>
          </a:p>
        </p:txBody>
      </p:sp>
      <p:sp>
        <p:nvSpPr>
          <p:cNvPr id="11" name="Cloud 10"/>
          <p:cNvSpPr/>
          <p:nvPr/>
        </p:nvSpPr>
        <p:spPr bwMode="auto">
          <a:xfrm>
            <a:off x="6553200" y="3048001"/>
            <a:ext cx="2489200" cy="2861846"/>
          </a:xfrm>
          <a:prstGeom prst="cloud">
            <a:avLst/>
          </a:prstGeom>
          <a:solidFill>
            <a:srgbClr val="FFFF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eaLnBrk="1" hangingPunct="1">
              <a:defRPr/>
            </a:pPr>
            <a:r>
              <a:rPr lang="en-US" sz="2800" dirty="0">
                <a:latin typeface="Arial" charset="0"/>
                <a:cs typeface="+mn-cs"/>
              </a:rPr>
              <a:t>IG</a:t>
            </a:r>
          </a:p>
          <a:p>
            <a:pPr algn="ctr" eaLnBrk="1" hangingPunct="1">
              <a:defRPr/>
            </a:pPr>
            <a:r>
              <a:rPr lang="en-US" sz="2800" dirty="0">
                <a:latin typeface="Arial" charset="0"/>
                <a:cs typeface="+mn-cs"/>
              </a:rPr>
              <a:t>Concept</a:t>
            </a:r>
          </a:p>
          <a:p>
            <a:pPr algn="ctr" eaLnBrk="1" hangingPunct="1">
              <a:defRPr/>
            </a:pPr>
            <a:r>
              <a:rPr lang="en-US" sz="2800" dirty="0">
                <a:latin typeface="Arial" charset="0"/>
                <a:cs typeface="+mn-cs"/>
              </a:rPr>
              <a:t>and </a:t>
            </a:r>
          </a:p>
          <a:p>
            <a:pPr algn="ctr" eaLnBrk="1" hangingPunct="1">
              <a:defRPr/>
            </a:pPr>
            <a:r>
              <a:rPr lang="en-US" sz="2800" dirty="0">
                <a:latin typeface="Arial" charset="0"/>
                <a:cs typeface="+mn-cs"/>
              </a:rPr>
              <a:t>System</a:t>
            </a:r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348DF173-F068-097A-FD38-39E70A84D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6064448"/>
            <a:ext cx="46863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rgbClr val="33CC33"/>
                </a:solidFill>
              </a:rPr>
              <a:t> </a:t>
            </a:r>
            <a:r>
              <a:rPr lang="en-US" altLang="en-US" sz="1600" u="sng" dirty="0">
                <a:solidFill>
                  <a:srgbClr val="33CC33"/>
                </a:solidFill>
              </a:rPr>
              <a:t>The Teaching and Training Guide</a:t>
            </a:r>
            <a:r>
              <a:rPr lang="en-US" altLang="en-US" sz="1600" dirty="0">
                <a:solidFill>
                  <a:srgbClr val="33CC33"/>
                </a:solidFill>
              </a:rPr>
              <a:t>, Sect 3-1</a:t>
            </a:r>
          </a:p>
        </p:txBody>
      </p:sp>
    </p:spTree>
  </p:cSld>
  <p:clrMapOvr>
    <a:masterClrMapping/>
  </p:clrMapOvr>
  <p:transition>
    <p:pull/>
    <p:sndAc>
      <p:endSnd/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5830D8-7D99-0F8B-641E-7724CB045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Teaching and Training</a:t>
            </a:r>
            <a:br>
              <a:rPr lang="en-US" altLang="en-US" dirty="0"/>
            </a:br>
            <a:r>
              <a:rPr lang="en-US" altLang="en-US" dirty="0"/>
              <a:t>as an Independent Function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667820-BDDA-8CC6-8F3A-BDD8F7BD6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u="sng" dirty="0">
                <a:solidFill>
                  <a:srgbClr val="FF3300"/>
                </a:solidFill>
              </a:rPr>
              <a:t>IG-to-IG Staff Assistance Visits: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en-US" dirty="0"/>
              <a:t>What are they?</a:t>
            </a:r>
          </a:p>
          <a:p>
            <a:pPr marL="344488" indent="-344488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dirty="0"/>
              <a:t>Review a sampling of completed IGARS</a:t>
            </a:r>
          </a:p>
          <a:p>
            <a:pPr marL="344488" indent="-344488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dirty="0"/>
              <a:t>Review a sampling of IGARS trends</a:t>
            </a:r>
          </a:p>
          <a:p>
            <a:pPr marL="344488" indent="-344488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dirty="0"/>
              <a:t>Review recent IG Inspection reports</a:t>
            </a:r>
          </a:p>
          <a:p>
            <a:pPr marL="344488" indent="-344488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dirty="0"/>
              <a:t>Review ROIs / ROIIs</a:t>
            </a:r>
          </a:p>
          <a:p>
            <a:pPr marL="344488" indent="-344488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dirty="0"/>
              <a:t>Verify compliance with Intelligence Oversight</a:t>
            </a:r>
          </a:p>
          <a:p>
            <a:pPr marL="344488" indent="-344488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dirty="0"/>
              <a:t>Provide ideas on file management</a:t>
            </a:r>
          </a:p>
        </p:txBody>
      </p:sp>
      <p:sp>
        <p:nvSpPr>
          <p:cNvPr id="41986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BAFEE9FF-0B93-4E74-BE11-4824F8C838EC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/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E5D26D20-235C-459B-28E6-1E412C696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6064448"/>
            <a:ext cx="46863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rgbClr val="33CC33"/>
                </a:solidFill>
              </a:rPr>
              <a:t> </a:t>
            </a:r>
            <a:r>
              <a:rPr lang="en-US" altLang="en-US" sz="1600" u="sng" dirty="0">
                <a:solidFill>
                  <a:srgbClr val="33CC33"/>
                </a:solidFill>
              </a:rPr>
              <a:t>The Teaching and Training Guide</a:t>
            </a:r>
            <a:r>
              <a:rPr lang="en-US" altLang="en-US" sz="1600" dirty="0">
                <a:solidFill>
                  <a:srgbClr val="33CC33"/>
                </a:solidFill>
              </a:rPr>
              <a:t>, Sect 3-2</a:t>
            </a:r>
          </a:p>
        </p:txBody>
      </p:sp>
    </p:spTree>
  </p:cSld>
  <p:clrMapOvr>
    <a:masterClrMapping/>
  </p:clrMapOvr>
  <p:transition>
    <p:pull/>
    <p:sndAc>
      <p:endSnd/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BA570B2-30A1-9AA0-EC4C-F5D0F18C8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Teaching and Training</a:t>
            </a:r>
            <a:br>
              <a:rPr lang="en-US" altLang="en-US" dirty="0"/>
            </a:br>
            <a:r>
              <a:rPr lang="en-US" altLang="en-US" dirty="0"/>
              <a:t>as an Independent Function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46C82B8-E352-1CA1-0BD6-25ED43AE3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u="sng" dirty="0">
                <a:solidFill>
                  <a:srgbClr val="FF3300"/>
                </a:solidFill>
              </a:rPr>
              <a:t>IG-to-IG Staff Assistance Visits: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en-US" dirty="0"/>
              <a:t>Purpose and goals:</a:t>
            </a:r>
          </a:p>
          <a:p>
            <a:pPr marL="800100" indent="-4572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dirty="0"/>
              <a:t> Mentorship opportunities</a:t>
            </a:r>
          </a:p>
          <a:p>
            <a:pPr marL="800100" indent="-4572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dirty="0"/>
              <a:t> Share best practices</a:t>
            </a:r>
          </a:p>
          <a:p>
            <a:pPr marL="800100" indent="-4572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dirty="0"/>
              <a:t> Provide updates to IG policy and doctrine</a:t>
            </a:r>
          </a:p>
        </p:txBody>
      </p:sp>
      <p:sp>
        <p:nvSpPr>
          <p:cNvPr id="41986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BAFEE9FF-0B93-4E74-BE11-4824F8C838EC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/>
          </a:p>
        </p:txBody>
      </p:sp>
      <p:grpSp>
        <p:nvGrpSpPr>
          <p:cNvPr id="11" name="Group 10"/>
          <p:cNvGrpSpPr/>
          <p:nvPr/>
        </p:nvGrpSpPr>
        <p:grpSpPr>
          <a:xfrm>
            <a:off x="7924800" y="247650"/>
            <a:ext cx="1052513" cy="903288"/>
            <a:chOff x="7543799" y="925512"/>
            <a:chExt cx="1052513" cy="903288"/>
          </a:xfrm>
        </p:grpSpPr>
        <p:sp>
          <p:nvSpPr>
            <p:cNvPr id="12" name="AutoShape 1029"/>
            <p:cNvSpPr>
              <a:spLocks noChangeArrowheads="1"/>
            </p:cNvSpPr>
            <p:nvPr/>
          </p:nvSpPr>
          <p:spPr bwMode="auto">
            <a:xfrm>
              <a:off x="7543799" y="925512"/>
              <a:ext cx="1052513" cy="903288"/>
            </a:xfrm>
            <a:prstGeom prst="star5">
              <a:avLst/>
            </a:prstGeom>
            <a:solidFill>
              <a:srgbClr val="F9F965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" name="Text Box 1030"/>
            <p:cNvSpPr txBox="1">
              <a:spLocks noChangeArrowheads="1"/>
            </p:cNvSpPr>
            <p:nvPr/>
          </p:nvSpPr>
          <p:spPr bwMode="auto">
            <a:xfrm>
              <a:off x="7620000" y="1253980"/>
              <a:ext cx="881081" cy="43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 dirty="0">
                  <a:cs typeface="Arial" panose="020B0604020202020204" pitchFamily="34" charset="0"/>
                </a:rPr>
                <a:t>ELO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 dirty="0"/>
                <a:t>2</a:t>
              </a:r>
              <a:endParaRPr lang="en-US" altLang="en-US" sz="1100" dirty="0"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10">
            <a:extLst>
              <a:ext uri="{FF2B5EF4-FFF2-40B4-BE49-F238E27FC236}">
                <a16:creationId xmlns:a16="http://schemas.microsoft.com/office/drawing/2014/main" id="{E5D26D20-235C-459B-28E6-1E412C696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6064448"/>
            <a:ext cx="46863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rgbClr val="33CC33"/>
                </a:solidFill>
              </a:rPr>
              <a:t> </a:t>
            </a:r>
            <a:r>
              <a:rPr lang="en-US" altLang="en-US" sz="1600" u="sng" dirty="0">
                <a:solidFill>
                  <a:srgbClr val="33CC33"/>
                </a:solidFill>
              </a:rPr>
              <a:t>The Teaching and Training Guide</a:t>
            </a:r>
            <a:r>
              <a:rPr lang="en-US" altLang="en-US" sz="1600" dirty="0">
                <a:solidFill>
                  <a:srgbClr val="33CC33"/>
                </a:solidFill>
              </a:rPr>
              <a:t>, Sect 3-2</a:t>
            </a:r>
          </a:p>
        </p:txBody>
      </p:sp>
    </p:spTree>
    <p:extLst>
      <p:ext uri="{BB962C8B-B14F-4D97-AF65-F5344CB8AC3E}">
        <p14:creationId xmlns:p14="http://schemas.microsoft.com/office/powerpoint/2010/main" val="3426821390"/>
      </p:ext>
    </p:extLst>
  </p:cSld>
  <p:clrMapOvr>
    <a:masterClrMapping/>
  </p:clrMapOvr>
  <p:transition>
    <p:pull/>
    <p:sndAc>
      <p:endSnd/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8FDF0E-20CD-7F5C-4304-DAE5035BF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Teaching and Training</a:t>
            </a:r>
            <a:br>
              <a:rPr lang="en-US" altLang="en-US" dirty="0"/>
            </a:br>
            <a:r>
              <a:rPr lang="en-US" altLang="en-US" dirty="0"/>
              <a:t>as an Independent Function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E6D2A7E-2F90-2071-D6BE-3DB881D60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u="sng" dirty="0">
                <a:solidFill>
                  <a:srgbClr val="FF3300"/>
                </a:solidFill>
              </a:rPr>
              <a:t>Readiness Assistance Visits: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en-US" dirty="0"/>
              <a:t>Purpose and goals – Allow IGs to assist Operating Force (Corps / Divisions) units by:</a:t>
            </a:r>
          </a:p>
          <a:p>
            <a:pPr marL="344488" indent="-344488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i="1" dirty="0"/>
              <a:t>Teaching incoming personnel </a:t>
            </a:r>
            <a:r>
              <a:rPr lang="en-US" altLang="en-US" i="1" dirty="0">
                <a:solidFill>
                  <a:srgbClr val="0000FF"/>
                </a:solidFill>
              </a:rPr>
              <a:t>how to inspect </a:t>
            </a:r>
            <a:r>
              <a:rPr lang="en-US" altLang="en-US" i="1" dirty="0"/>
              <a:t>their organization</a:t>
            </a:r>
          </a:p>
          <a:p>
            <a:pPr marL="344488" indent="-344488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i="1" dirty="0"/>
              <a:t>Teaching the unit </a:t>
            </a:r>
            <a:r>
              <a:rPr lang="en-US" altLang="en-US" i="1" dirty="0">
                <a:solidFill>
                  <a:srgbClr val="0000FF"/>
                </a:solidFill>
              </a:rPr>
              <a:t>about the Organizational Inspection Program</a:t>
            </a:r>
          </a:p>
          <a:p>
            <a:pPr marL="344488" indent="-344488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i="1" dirty="0"/>
              <a:t>Assisting a unit in </a:t>
            </a:r>
            <a:r>
              <a:rPr lang="en-US" altLang="en-US" i="1" u="sng" dirty="0">
                <a:solidFill>
                  <a:srgbClr val="0000FF"/>
                </a:solidFill>
              </a:rPr>
              <a:t>re-establishing systems</a:t>
            </a:r>
          </a:p>
        </p:txBody>
      </p:sp>
      <p:sp>
        <p:nvSpPr>
          <p:cNvPr id="41986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BAFEE9FF-0B93-4E74-BE11-4824F8C838EC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/>
          </a:p>
        </p:txBody>
      </p:sp>
      <p:grpSp>
        <p:nvGrpSpPr>
          <p:cNvPr id="11" name="Group 10"/>
          <p:cNvGrpSpPr/>
          <p:nvPr/>
        </p:nvGrpSpPr>
        <p:grpSpPr>
          <a:xfrm>
            <a:off x="7924800" y="247650"/>
            <a:ext cx="1052513" cy="903288"/>
            <a:chOff x="7543799" y="925512"/>
            <a:chExt cx="1052513" cy="903288"/>
          </a:xfrm>
        </p:grpSpPr>
        <p:sp>
          <p:nvSpPr>
            <p:cNvPr id="12" name="AutoShape 1029"/>
            <p:cNvSpPr>
              <a:spLocks noChangeArrowheads="1"/>
            </p:cNvSpPr>
            <p:nvPr/>
          </p:nvSpPr>
          <p:spPr bwMode="auto">
            <a:xfrm>
              <a:off x="7543799" y="925512"/>
              <a:ext cx="1052513" cy="903288"/>
            </a:xfrm>
            <a:prstGeom prst="star5">
              <a:avLst/>
            </a:prstGeom>
            <a:solidFill>
              <a:srgbClr val="F9F965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" name="Text Box 1030"/>
            <p:cNvSpPr txBox="1">
              <a:spLocks noChangeArrowheads="1"/>
            </p:cNvSpPr>
            <p:nvPr/>
          </p:nvSpPr>
          <p:spPr bwMode="auto">
            <a:xfrm>
              <a:off x="7620000" y="1253980"/>
              <a:ext cx="881081" cy="43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 dirty="0">
                  <a:cs typeface="Arial" panose="020B0604020202020204" pitchFamily="34" charset="0"/>
                </a:rPr>
                <a:t>ELO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 dirty="0"/>
                <a:t>3</a:t>
              </a:r>
              <a:endParaRPr lang="en-US" altLang="en-US" sz="1100" dirty="0"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10">
            <a:extLst>
              <a:ext uri="{FF2B5EF4-FFF2-40B4-BE49-F238E27FC236}">
                <a16:creationId xmlns:a16="http://schemas.microsoft.com/office/drawing/2014/main" id="{E5D26D20-235C-459B-28E6-1E412C696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6064448"/>
            <a:ext cx="46863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rgbClr val="33CC33"/>
                </a:solidFill>
              </a:rPr>
              <a:t> </a:t>
            </a:r>
            <a:r>
              <a:rPr lang="en-US" altLang="en-US" sz="1600" u="sng" dirty="0">
                <a:solidFill>
                  <a:srgbClr val="33CC33"/>
                </a:solidFill>
              </a:rPr>
              <a:t>The Teaching and Training Guide</a:t>
            </a:r>
            <a:r>
              <a:rPr lang="en-US" altLang="en-US" sz="1600" dirty="0">
                <a:solidFill>
                  <a:srgbClr val="33CC33"/>
                </a:solidFill>
              </a:rPr>
              <a:t>, Sect 3-3</a:t>
            </a:r>
          </a:p>
        </p:txBody>
      </p:sp>
    </p:spTree>
    <p:extLst>
      <p:ext uri="{BB962C8B-B14F-4D97-AF65-F5344CB8AC3E}">
        <p14:creationId xmlns:p14="http://schemas.microsoft.com/office/powerpoint/2010/main" val="2090933123"/>
      </p:ext>
    </p:extLst>
  </p:cSld>
  <p:clrMapOvr>
    <a:masterClrMapping/>
  </p:clrMapOvr>
  <p:transition>
    <p:pull/>
    <p:sndAc>
      <p:endSnd/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0E01D98-E7BB-6B96-74E0-B3039B1B7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Teaching and Training</a:t>
            </a:r>
            <a:br>
              <a:rPr lang="en-US" altLang="en-US" dirty="0"/>
            </a:br>
            <a:r>
              <a:rPr lang="en-US" altLang="en-US" dirty="0"/>
              <a:t>as an Independent Function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30A357-55D7-5AC2-9D09-9F2A12547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u="sng" dirty="0">
                <a:solidFill>
                  <a:srgbClr val="FF3300"/>
                </a:solidFill>
              </a:rPr>
              <a:t>Readiness Assistance Visits:</a:t>
            </a:r>
          </a:p>
          <a:p>
            <a:pPr algn="ctr" eaLnBrk="1" hangingPunct="1">
              <a:spcBef>
                <a:spcPct val="0"/>
              </a:spcBef>
              <a:spcAft>
                <a:spcPts val="1200"/>
              </a:spcAft>
              <a:buNone/>
            </a:pPr>
            <a:endParaRPr lang="en-US" altLang="en-US" dirty="0"/>
          </a:p>
          <a:p>
            <a:pPr algn="ctr"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en-US" dirty="0"/>
              <a:t>Are NOT Inspections… </a:t>
            </a:r>
          </a:p>
          <a:p>
            <a:pPr algn="ctr"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en-US" dirty="0"/>
              <a:t>and they are NOT a substitute for </a:t>
            </a:r>
          </a:p>
          <a:p>
            <a:pPr algn="ctr"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en-US" dirty="0"/>
              <a:t>Initial Command Inspections or</a:t>
            </a:r>
          </a:p>
          <a:p>
            <a:pPr algn="ctr"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en-US" dirty="0"/>
              <a:t>Subsequent Command Inspections</a:t>
            </a:r>
            <a:endParaRPr lang="en-US" dirty="0"/>
          </a:p>
        </p:txBody>
      </p:sp>
      <p:sp>
        <p:nvSpPr>
          <p:cNvPr id="41986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BAFEE9FF-0B93-4E74-BE11-4824F8C838EC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/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E5D26D20-235C-459B-28E6-1E412C696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6064448"/>
            <a:ext cx="46863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rgbClr val="33CC33"/>
                </a:solidFill>
              </a:rPr>
              <a:t> </a:t>
            </a:r>
            <a:r>
              <a:rPr lang="en-US" altLang="en-US" sz="1600" u="sng" dirty="0">
                <a:solidFill>
                  <a:srgbClr val="33CC33"/>
                </a:solidFill>
              </a:rPr>
              <a:t>The Teaching and Training Guide</a:t>
            </a:r>
            <a:r>
              <a:rPr lang="en-US" altLang="en-US" sz="1600" dirty="0">
                <a:solidFill>
                  <a:srgbClr val="33CC33"/>
                </a:solidFill>
              </a:rPr>
              <a:t>, Sect 3-3</a:t>
            </a:r>
          </a:p>
        </p:txBody>
      </p:sp>
    </p:spTree>
    <p:extLst>
      <p:ext uri="{BB962C8B-B14F-4D97-AF65-F5344CB8AC3E}">
        <p14:creationId xmlns:p14="http://schemas.microsoft.com/office/powerpoint/2010/main" val="1064718602"/>
      </p:ext>
    </p:extLst>
  </p:cSld>
  <p:clrMapOvr>
    <a:masterClrMapping/>
  </p:clrMapOvr>
  <p:transition>
    <p:pull/>
    <p:sndAc>
      <p:endSnd/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92706-65CB-0E21-7F74-5F0F042DC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/>
              <a:t>Readiness Assistance Visit</a:t>
            </a:r>
            <a:endParaRPr lang="en-US" sz="3600" dirty="0"/>
          </a:p>
        </p:txBody>
      </p:sp>
      <p:sp>
        <p:nvSpPr>
          <p:cNvPr id="48131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B81416ED-2AA6-4B82-AD52-A484706F7239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/>
          </a:p>
        </p:txBody>
      </p:sp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76200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en-US">
              <a:cs typeface="+mn-cs"/>
            </a:endParaRPr>
          </a:p>
        </p:txBody>
      </p:sp>
      <p:sp>
        <p:nvSpPr>
          <p:cNvPr id="48134" name="TextBox 11"/>
          <p:cNvSpPr txBox="1">
            <a:spLocks noChangeArrowheads="1"/>
          </p:cNvSpPr>
          <p:nvPr/>
        </p:nvSpPr>
        <p:spPr bwMode="auto">
          <a:xfrm>
            <a:off x="2642818" y="1487487"/>
            <a:ext cx="38583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u="sng" dirty="0"/>
              <a:t>RAV Seven-Step Process</a:t>
            </a:r>
          </a:p>
        </p:txBody>
      </p:sp>
      <p:pic>
        <p:nvPicPr>
          <p:cNvPr id="3" name="Picture 2" descr="Graphical user interface, application, table, Word&#10;&#10;Description automatically generated with medium confidence">
            <a:extLst>
              <a:ext uri="{FF2B5EF4-FFF2-40B4-BE49-F238E27FC236}">
                <a16:creationId xmlns:a16="http://schemas.microsoft.com/office/drawing/2014/main" id="{60107477-DEBD-B4E7-9323-7DB52F7104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1" b="13968"/>
          <a:stretch/>
        </p:blipFill>
        <p:spPr>
          <a:xfrm>
            <a:off x="518120" y="2028030"/>
            <a:ext cx="8107759" cy="419099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A46416C-89E1-4B37-8738-8D52AAFCD0C0}"/>
              </a:ext>
            </a:extLst>
          </p:cNvPr>
          <p:cNvSpPr/>
          <p:nvPr/>
        </p:nvSpPr>
        <p:spPr bwMode="auto">
          <a:xfrm>
            <a:off x="873617" y="2209800"/>
            <a:ext cx="2339181" cy="9144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092C47-9713-23D1-21FA-699DCFD0C770}"/>
              </a:ext>
            </a:extLst>
          </p:cNvPr>
          <p:cNvSpPr/>
          <p:nvPr/>
        </p:nvSpPr>
        <p:spPr bwMode="auto">
          <a:xfrm>
            <a:off x="873617" y="3563494"/>
            <a:ext cx="2339181" cy="932306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F57AD3-7336-3017-EEC8-EA96C12CDDC8}"/>
              </a:ext>
            </a:extLst>
          </p:cNvPr>
          <p:cNvSpPr/>
          <p:nvPr/>
        </p:nvSpPr>
        <p:spPr bwMode="auto">
          <a:xfrm>
            <a:off x="3414213" y="2209800"/>
            <a:ext cx="2339181" cy="9144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3B24BA-E958-8211-98D8-95F1C41B2434}"/>
              </a:ext>
            </a:extLst>
          </p:cNvPr>
          <p:cNvSpPr/>
          <p:nvPr/>
        </p:nvSpPr>
        <p:spPr bwMode="auto">
          <a:xfrm>
            <a:off x="5990227" y="2209800"/>
            <a:ext cx="2339181" cy="9144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9F9DB5-EF7F-3529-4F89-4F30A48C9287}"/>
              </a:ext>
            </a:extLst>
          </p:cNvPr>
          <p:cNvSpPr/>
          <p:nvPr/>
        </p:nvSpPr>
        <p:spPr bwMode="auto">
          <a:xfrm>
            <a:off x="3430312" y="3563494"/>
            <a:ext cx="2339181" cy="932306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6EF26C-53DF-4EC8-8593-D3A653A50DE8}"/>
              </a:ext>
            </a:extLst>
          </p:cNvPr>
          <p:cNvSpPr/>
          <p:nvPr/>
        </p:nvSpPr>
        <p:spPr bwMode="auto">
          <a:xfrm>
            <a:off x="5990227" y="3563494"/>
            <a:ext cx="2339181" cy="932306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EB413B-758D-3150-0C01-B8C0D277D38E}"/>
              </a:ext>
            </a:extLst>
          </p:cNvPr>
          <p:cNvSpPr/>
          <p:nvPr/>
        </p:nvSpPr>
        <p:spPr bwMode="auto">
          <a:xfrm>
            <a:off x="3430312" y="4858894"/>
            <a:ext cx="2339181" cy="932306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6568" name="Rectangle 10"/>
          <p:cNvSpPr>
            <a:spLocks noChangeArrowheads="1"/>
          </p:cNvSpPr>
          <p:nvPr/>
        </p:nvSpPr>
        <p:spPr bwMode="auto">
          <a:xfrm>
            <a:off x="3524250" y="6089580"/>
            <a:ext cx="6248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33CC33"/>
                </a:solidFill>
              </a:rPr>
              <a:t> </a:t>
            </a:r>
            <a:r>
              <a:rPr lang="en-US" altLang="en-US" sz="1400" u="sng" dirty="0">
                <a:solidFill>
                  <a:srgbClr val="33CC33"/>
                </a:solidFill>
              </a:rPr>
              <a:t>The Teaching and Training Guide</a:t>
            </a:r>
            <a:r>
              <a:rPr lang="en-US" altLang="en-US" sz="1400" dirty="0">
                <a:solidFill>
                  <a:srgbClr val="33CC33"/>
                </a:solidFill>
              </a:rPr>
              <a:t>, Sect 3-3, page 3-3-4</a:t>
            </a:r>
          </a:p>
        </p:txBody>
      </p:sp>
    </p:spTree>
  </p:cSld>
  <p:clrMapOvr>
    <a:masterClrMapping/>
  </p:clrMapOvr>
  <p:transition>
    <p:pull/>
    <p:sndAc>
      <p:endSnd/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10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References</a:t>
            </a:r>
          </a:p>
        </p:txBody>
      </p:sp>
      <p:sp>
        <p:nvSpPr>
          <p:cNvPr id="9218" name="Footer Placeholder 2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8DDED1B5-05FD-475E-AF95-6EF378BE6BF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81000" y="2057400"/>
            <a:ext cx="5537200" cy="252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4488" indent="-344488">
              <a:spcBef>
                <a:spcPct val="0"/>
              </a:spcBef>
              <a:spcAft>
                <a:spcPct val="20000"/>
              </a:spcAft>
            </a:pPr>
            <a:r>
              <a:rPr lang="en-US" altLang="en-US" sz="2400" dirty="0"/>
              <a:t>Army Regulation 20-1,  </a:t>
            </a:r>
            <a:br>
              <a:rPr lang="en-US" altLang="en-US" sz="2400" dirty="0"/>
            </a:br>
            <a:r>
              <a:rPr lang="en-US" altLang="en-US" sz="2400" u="sng" dirty="0"/>
              <a:t>Inspector General Activities </a:t>
            </a:r>
            <a:br>
              <a:rPr lang="en-US" altLang="en-US" sz="2400" u="sng" dirty="0"/>
            </a:br>
            <a:r>
              <a:rPr lang="en-US" altLang="en-US" sz="2400" u="sng" dirty="0"/>
              <a:t>and Procedures</a:t>
            </a:r>
            <a:r>
              <a:rPr lang="en-US" altLang="en-US" sz="2400" dirty="0"/>
              <a:t>, Chapter 4</a:t>
            </a:r>
          </a:p>
          <a:p>
            <a:pPr marL="344488" indent="-344488">
              <a:spcBef>
                <a:spcPct val="0"/>
              </a:spcBef>
              <a:spcAft>
                <a:spcPct val="20000"/>
              </a:spcAft>
              <a:buFontTx/>
              <a:buNone/>
            </a:pPr>
            <a:endParaRPr lang="en-US" altLang="en-US" sz="2400" u="sng" dirty="0"/>
          </a:p>
          <a:p>
            <a:pPr marL="344488" indent="-344488">
              <a:spcBef>
                <a:spcPct val="0"/>
              </a:spcBef>
              <a:spcAft>
                <a:spcPct val="20000"/>
              </a:spcAft>
            </a:pPr>
            <a:r>
              <a:rPr lang="en-US" altLang="en-US" sz="2400" u="sng" dirty="0"/>
              <a:t>The Teaching and Training Guide</a:t>
            </a:r>
          </a:p>
          <a:p>
            <a:pPr marL="344488" indent="-344488">
              <a:spcBef>
                <a:spcPct val="0"/>
              </a:spcBef>
              <a:spcAft>
                <a:spcPct val="20000"/>
              </a:spcAft>
            </a:pPr>
            <a:endParaRPr lang="en-US" alt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72C5DBB-2383-5C23-2A81-1DB77CD52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49065">
            <a:off x="6083175" y="2033952"/>
            <a:ext cx="2483428" cy="3139966"/>
          </a:xfrm>
          <a:prstGeom prst="rect">
            <a:avLst/>
          </a:prstGeom>
          <a:ln w="508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>
    <p:pull/>
    <p:sndAc>
      <p:endSnd/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65BD5-86F2-15E3-067A-DF675639A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/>
              <a:t>Readiness Assistance Visit</a:t>
            </a:r>
            <a:br>
              <a:rPr lang="en-US" altLang="en-US" sz="3600" dirty="0"/>
            </a:br>
            <a:endParaRPr lang="en-US" sz="3600" dirty="0"/>
          </a:p>
        </p:txBody>
      </p:sp>
      <p:sp>
        <p:nvSpPr>
          <p:cNvPr id="50178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D09E95D0-96E6-4671-BC6E-9277CC603CEF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/>
          </a:p>
        </p:txBody>
      </p:sp>
      <p:sp>
        <p:nvSpPr>
          <p:cNvPr id="648195" name="Text Box 3"/>
          <p:cNvSpPr txBox="1">
            <a:spLocks noChangeArrowheads="1"/>
          </p:cNvSpPr>
          <p:nvPr/>
        </p:nvSpPr>
        <p:spPr bwMode="auto">
          <a:xfrm>
            <a:off x="0" y="1981200"/>
            <a:ext cx="8610600" cy="523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en-US" sz="2800" dirty="0">
                <a:latin typeface="Arial" charset="0"/>
                <a:cs typeface="+mn-cs"/>
              </a:rPr>
              <a:t>		</a:t>
            </a:r>
            <a:endParaRPr lang="en-US" sz="32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50185" name="TextBox 8"/>
          <p:cNvSpPr txBox="1">
            <a:spLocks noChangeArrowheads="1"/>
          </p:cNvSpPr>
          <p:nvPr/>
        </p:nvSpPr>
        <p:spPr bwMode="auto">
          <a:xfrm>
            <a:off x="266700" y="2891633"/>
            <a:ext cx="8610600" cy="367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200" dirty="0"/>
              <a:t>Determine the nature of the unit(s) and what systems require re-establishment:</a:t>
            </a:r>
          </a:p>
          <a:p>
            <a:pPr marL="344488" indent="-344488"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 Review higher </a:t>
            </a:r>
            <a:r>
              <a:rPr lang="en-US" altLang="en-US" sz="2200" dirty="0">
                <a:solidFill>
                  <a:srgbClr val="0000FF"/>
                </a:solidFill>
              </a:rPr>
              <a:t>commander's guidance</a:t>
            </a:r>
          </a:p>
          <a:p>
            <a:pPr marL="344488" indent="-344488"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 Review METL</a:t>
            </a:r>
          </a:p>
          <a:p>
            <a:pPr marL="344488" indent="-344488"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 Review the regulatory requirements for execution</a:t>
            </a:r>
          </a:p>
          <a:p>
            <a:pPr marL="344488" indent="-344488"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 Review previous Command and Staff Inspections</a:t>
            </a:r>
          </a:p>
          <a:p>
            <a:pPr marL="344488" indent="-344488"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 Consult </a:t>
            </a:r>
            <a:r>
              <a:rPr lang="en-US" altLang="en-US" sz="2200" dirty="0">
                <a:solidFill>
                  <a:srgbClr val="0000FF"/>
                </a:solidFill>
              </a:rPr>
              <a:t>SMEs</a:t>
            </a:r>
            <a:r>
              <a:rPr lang="en-US" altLang="en-US" sz="2200" dirty="0"/>
              <a:t> required to assist the unit</a:t>
            </a:r>
          </a:p>
          <a:p>
            <a:pPr marL="344488" indent="-344488"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 Assemble and review existing unit inspection checklists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en-US" altLang="en-US" sz="22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FD7B7B-CFE8-B8FC-8E36-996169C74B49}"/>
              </a:ext>
            </a:extLst>
          </p:cNvPr>
          <p:cNvGrpSpPr/>
          <p:nvPr/>
        </p:nvGrpSpPr>
        <p:grpSpPr>
          <a:xfrm>
            <a:off x="698499" y="1730374"/>
            <a:ext cx="4178301" cy="1066800"/>
            <a:chOff x="698499" y="1730374"/>
            <a:chExt cx="4178301" cy="10668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5FDA72B-4A16-1FF2-BC07-B059069CF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499" y="1730374"/>
              <a:ext cx="1574800" cy="1066800"/>
            </a:xfrm>
            <a:prstGeom prst="rect">
              <a:avLst/>
            </a:prstGeom>
            <a:solidFill>
              <a:srgbClr val="00FF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000"/>
            </a:p>
          </p:txBody>
        </p:sp>
        <p:sp>
          <p:nvSpPr>
            <p:cNvPr id="7" name="Flowchart: Multidocument 6"/>
            <p:cNvSpPr/>
            <p:nvPr/>
          </p:nvSpPr>
          <p:spPr bwMode="auto">
            <a:xfrm>
              <a:off x="2730500" y="1730374"/>
              <a:ext cx="2146300" cy="910433"/>
            </a:xfrm>
            <a:prstGeom prst="flowChartMultidocumen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sp>
          <p:nvSpPr>
            <p:cNvPr id="50184" name="TextBox 29"/>
            <p:cNvSpPr txBox="1">
              <a:spLocks noChangeArrowheads="1"/>
            </p:cNvSpPr>
            <p:nvPr/>
          </p:nvSpPr>
          <p:spPr bwMode="auto">
            <a:xfrm>
              <a:off x="2781300" y="1899445"/>
              <a:ext cx="1353256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en-US" sz="1600" dirty="0"/>
                <a:t> Purpose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en-US" sz="1600" dirty="0"/>
                <a:t> Objectives</a:t>
              </a:r>
            </a:p>
          </p:txBody>
        </p:sp>
        <p:sp>
          <p:nvSpPr>
            <p:cNvPr id="50181" name="Rectangle 10"/>
            <p:cNvSpPr>
              <a:spLocks noChangeArrowheads="1"/>
            </p:cNvSpPr>
            <p:nvPr/>
          </p:nvSpPr>
          <p:spPr bwMode="auto">
            <a:xfrm>
              <a:off x="728662" y="1763712"/>
              <a:ext cx="1463675" cy="65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3236" tIns="36619" rIns="73236" bIns="36619">
              <a:spAutoFit/>
            </a:bodyPr>
            <a:lstStyle>
              <a:lvl1pPr defTabSz="727075"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727075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727075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727075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727075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7270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7270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7270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7270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600"/>
                </a:spcBef>
                <a:buFontTx/>
                <a:buNone/>
              </a:pPr>
              <a:r>
                <a:rPr lang="en-US" altLang="en-US" sz="1600" dirty="0">
                  <a:solidFill>
                    <a:schemeClr val="tx2"/>
                  </a:solidFill>
                </a:rPr>
                <a:t>Step 1:</a:t>
              </a:r>
            </a:p>
            <a:p>
              <a:pPr algn="ctr">
                <a:spcBef>
                  <a:spcPts val="600"/>
                </a:spcBef>
                <a:buFontTx/>
                <a:buNone/>
              </a:pPr>
              <a:r>
                <a:rPr lang="en-US" altLang="en-US" sz="1200" dirty="0">
                  <a:solidFill>
                    <a:schemeClr val="tx2"/>
                  </a:solidFill>
                </a:rPr>
                <a:t> </a:t>
              </a:r>
              <a:r>
                <a:rPr lang="en-US" altLang="en-US" sz="1700" dirty="0">
                  <a:solidFill>
                    <a:schemeClr val="tx2"/>
                  </a:solidFill>
                </a:rPr>
                <a:t>RESEARCH</a:t>
              </a:r>
            </a:p>
          </p:txBody>
        </p:sp>
      </p:grpSp>
    </p:spTree>
  </p:cSld>
  <p:clrMapOvr>
    <a:masterClrMapping/>
  </p:clrMapOvr>
  <p:transition>
    <p:pull/>
    <p:sndAc>
      <p:endSnd/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86CE2-1B07-05D1-79C8-8910076D7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Readiness Assistance Visit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52226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32A279B8-C97F-49CA-80CA-0703B7D30249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/>
          </a:p>
        </p:txBody>
      </p:sp>
      <p:sp>
        <p:nvSpPr>
          <p:cNvPr id="648195" name="Text Box 3"/>
          <p:cNvSpPr txBox="1">
            <a:spLocks noChangeArrowheads="1"/>
          </p:cNvSpPr>
          <p:nvPr/>
        </p:nvSpPr>
        <p:spPr bwMode="auto">
          <a:xfrm>
            <a:off x="76200" y="1676400"/>
            <a:ext cx="8610600" cy="523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en-US" sz="2800" dirty="0">
                <a:latin typeface="Arial" charset="0"/>
                <a:cs typeface="+mn-cs"/>
              </a:rPr>
              <a:t>		</a:t>
            </a:r>
            <a:endParaRPr lang="en-US" sz="32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52233" name="Text Box 3"/>
          <p:cNvSpPr txBox="1">
            <a:spLocks noChangeArrowheads="1"/>
          </p:cNvSpPr>
          <p:nvPr/>
        </p:nvSpPr>
        <p:spPr bwMode="auto">
          <a:xfrm>
            <a:off x="477497" y="3048000"/>
            <a:ext cx="8189006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spcBef>
                <a:spcPct val="0"/>
              </a:spcBef>
              <a:spcAft>
                <a:spcPts val="1200"/>
              </a:spcAft>
            </a:pPr>
            <a:r>
              <a:rPr lang="en-US" altLang="en-US" sz="2200" dirty="0"/>
              <a:t>The RAV concept is the </a:t>
            </a:r>
            <a:r>
              <a:rPr lang="en-US" altLang="en-US" sz="2200" dirty="0">
                <a:solidFill>
                  <a:srgbClr val="0000FF"/>
                </a:solidFill>
              </a:rPr>
              <a:t>blueprint</a:t>
            </a:r>
            <a:r>
              <a:rPr lang="en-US" altLang="en-US" sz="2200" dirty="0"/>
              <a:t> for your RAV plan and forms the basis of your concept-approval briefing. </a:t>
            </a:r>
          </a:p>
          <a:p>
            <a:pPr marL="342900" indent="-342900">
              <a:spcBef>
                <a:spcPct val="0"/>
              </a:spcBef>
              <a:spcAft>
                <a:spcPts val="1200"/>
              </a:spcAft>
            </a:pPr>
            <a:r>
              <a:rPr lang="en-US" altLang="en-US" sz="2200" dirty="0"/>
              <a:t>The concept is nothing more than a plan that outlines – in general – how the IG team plans to accomplish the RAV. </a:t>
            </a:r>
          </a:p>
          <a:p>
            <a:pPr marL="342900" indent="-342900">
              <a:spcBef>
                <a:spcPct val="0"/>
              </a:spcBef>
              <a:spcAft>
                <a:spcPts val="1200"/>
              </a:spcAft>
            </a:pPr>
            <a:r>
              <a:rPr lang="en-US" altLang="en-US" sz="2200" dirty="0"/>
              <a:t>The concept</a:t>
            </a:r>
            <a:r>
              <a:rPr lang="en-US" altLang="en-US" sz="2200" dirty="0">
                <a:solidFill>
                  <a:srgbClr val="0000FF"/>
                </a:solidFill>
              </a:rPr>
              <a:t> </a:t>
            </a:r>
            <a:r>
              <a:rPr lang="en-US" altLang="en-US" sz="2200" dirty="0"/>
              <a:t>plan can take the form of a memorandum or a slide briefing – or both (physical output of this step).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D9D3C22-3556-4EE6-A24C-B19488B77B15}"/>
              </a:ext>
            </a:extLst>
          </p:cNvPr>
          <p:cNvGrpSpPr/>
          <p:nvPr/>
        </p:nvGrpSpPr>
        <p:grpSpPr>
          <a:xfrm>
            <a:off x="698499" y="1730374"/>
            <a:ext cx="1574800" cy="1066800"/>
            <a:chOff x="698499" y="1730374"/>
            <a:chExt cx="1574800" cy="10668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34787E-F8EA-B5F1-997D-60AFD75429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499" y="1730374"/>
              <a:ext cx="1574800" cy="1066800"/>
            </a:xfrm>
            <a:prstGeom prst="rect">
              <a:avLst/>
            </a:prstGeom>
            <a:solidFill>
              <a:srgbClr val="00FF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0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5D31539-B6BD-39AF-FF4B-63162086BD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662" y="1763712"/>
              <a:ext cx="1463675" cy="920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3236" tIns="36619" rIns="73236" bIns="36619">
              <a:spAutoFit/>
            </a:bodyPr>
            <a:lstStyle>
              <a:lvl1pPr defTabSz="727075"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727075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727075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727075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727075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7270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7270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7270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7270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600"/>
                </a:spcBef>
                <a:buFontTx/>
                <a:buNone/>
              </a:pPr>
              <a:r>
                <a:rPr lang="en-US" altLang="en-US" sz="1600" dirty="0">
                  <a:solidFill>
                    <a:schemeClr val="tx2"/>
                  </a:solidFill>
                </a:rPr>
                <a:t>Step 2:</a:t>
              </a:r>
            </a:p>
            <a:p>
              <a:pPr algn="ctr">
                <a:spcBef>
                  <a:spcPts val="600"/>
                </a:spcBef>
                <a:buFontTx/>
                <a:buNone/>
              </a:pPr>
              <a:r>
                <a:rPr lang="en-US" altLang="en-US" sz="1200" dirty="0">
                  <a:solidFill>
                    <a:schemeClr val="tx2"/>
                  </a:solidFill>
                </a:rPr>
                <a:t> </a:t>
              </a:r>
              <a:r>
                <a:rPr lang="en-US" altLang="en-US" sz="1700" dirty="0">
                  <a:solidFill>
                    <a:schemeClr val="tx2"/>
                  </a:solidFill>
                </a:rPr>
                <a:t>DEVELOP CONCEPT</a:t>
              </a:r>
            </a:p>
          </p:txBody>
        </p:sp>
      </p:grpSp>
      <p:sp>
        <p:nvSpPr>
          <p:cNvPr id="13" name="Flowchart: Multidocument 12">
            <a:extLst>
              <a:ext uri="{FF2B5EF4-FFF2-40B4-BE49-F238E27FC236}">
                <a16:creationId xmlns:a16="http://schemas.microsoft.com/office/drawing/2014/main" id="{6875A0A2-451C-5F5F-1CF1-39444A69B989}"/>
              </a:ext>
            </a:extLst>
          </p:cNvPr>
          <p:cNvSpPr/>
          <p:nvPr/>
        </p:nvSpPr>
        <p:spPr bwMode="auto">
          <a:xfrm>
            <a:off x="2730500" y="1730374"/>
            <a:ext cx="2146300" cy="910433"/>
          </a:xfrm>
          <a:prstGeom prst="flowChartMultidocumen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14" name="TextBox 29">
            <a:extLst>
              <a:ext uri="{FF2B5EF4-FFF2-40B4-BE49-F238E27FC236}">
                <a16:creationId xmlns:a16="http://schemas.microsoft.com/office/drawing/2014/main" id="{65799004-0DA9-62F0-DBCE-7195FFC97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300" y="1899445"/>
            <a:ext cx="17844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600" dirty="0"/>
              <a:t> Concept Memo</a:t>
            </a:r>
          </a:p>
        </p:txBody>
      </p:sp>
    </p:spTree>
  </p:cSld>
  <p:clrMapOvr>
    <a:masterClrMapping/>
  </p:clrMapOvr>
  <p:transition>
    <p:pull/>
    <p:sndAc>
      <p:endSnd/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993B6-B7AA-DBEF-37D7-870583943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Readiness Assistance Visit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54274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FF0F6C5A-78BA-44FF-93FE-4504B380648F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/>
          </a:p>
        </p:txBody>
      </p:sp>
      <p:sp>
        <p:nvSpPr>
          <p:cNvPr id="648195" name="Text Box 3"/>
          <p:cNvSpPr txBox="1">
            <a:spLocks noChangeArrowheads="1"/>
          </p:cNvSpPr>
          <p:nvPr/>
        </p:nvSpPr>
        <p:spPr bwMode="auto">
          <a:xfrm>
            <a:off x="76200" y="1676400"/>
            <a:ext cx="8610600" cy="523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en-US" sz="2800" dirty="0">
                <a:latin typeface="Arial" charset="0"/>
                <a:cs typeface="+mn-cs"/>
              </a:rPr>
              <a:t>		</a:t>
            </a:r>
            <a:endParaRPr lang="en-US" sz="32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54281" name="Text Box 3"/>
          <p:cNvSpPr txBox="1">
            <a:spLocks noChangeArrowheads="1"/>
          </p:cNvSpPr>
          <p:nvPr/>
        </p:nvSpPr>
        <p:spPr bwMode="auto">
          <a:xfrm>
            <a:off x="266700" y="2858293"/>
            <a:ext cx="8610600" cy="3924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4488" indent="-344488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 The Concept should include, at a minimum:</a:t>
            </a:r>
          </a:p>
          <a:p>
            <a:pPr marL="795338" lvl="2" indent="-338138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2000" u="sng" dirty="0">
                <a:solidFill>
                  <a:srgbClr val="0000FF"/>
                </a:solidFill>
              </a:rPr>
              <a:t>Purpose </a:t>
            </a:r>
            <a:r>
              <a:rPr lang="en-US" altLang="en-US" sz="2000" dirty="0"/>
              <a:t>(from the Research step)</a:t>
            </a:r>
          </a:p>
          <a:p>
            <a:pPr marL="795338" lvl="2" indent="-338138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2000" u="sng" dirty="0">
                <a:solidFill>
                  <a:srgbClr val="0000FF"/>
                </a:solidFill>
              </a:rPr>
              <a:t>Objectives </a:t>
            </a:r>
            <a:r>
              <a:rPr lang="en-US" altLang="en-US" sz="2000" dirty="0"/>
              <a:t>(from the Research step)</a:t>
            </a:r>
          </a:p>
          <a:p>
            <a:pPr marL="795338" lvl="2" indent="-338138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2000" u="sng" dirty="0">
                <a:solidFill>
                  <a:srgbClr val="0000FF"/>
                </a:solidFill>
              </a:rPr>
              <a:t>Scope </a:t>
            </a:r>
            <a:r>
              <a:rPr lang="en-US" altLang="en-US" sz="2000" dirty="0"/>
              <a:t>(the team’s task organization and overall focus)</a:t>
            </a:r>
          </a:p>
          <a:p>
            <a:pPr marL="795338" lvl="2" indent="-338138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2000" u="sng" dirty="0">
                <a:solidFill>
                  <a:srgbClr val="0000FF"/>
                </a:solidFill>
              </a:rPr>
              <a:t>Required Resources 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/>
              <a:t>(specify SMEs by area of expertise)</a:t>
            </a:r>
          </a:p>
          <a:p>
            <a:pPr marL="795338" lvl="2" indent="-338138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2000" u="sng" dirty="0">
                <a:solidFill>
                  <a:srgbClr val="0000FF"/>
                </a:solidFill>
              </a:rPr>
              <a:t>Timeline</a:t>
            </a:r>
            <a:r>
              <a:rPr lang="en-US" altLang="en-US" sz="2000" dirty="0">
                <a:solidFill>
                  <a:srgbClr val="FF3300"/>
                </a:solidFill>
              </a:rPr>
              <a:t> </a:t>
            </a:r>
            <a:r>
              <a:rPr lang="en-US" altLang="en-US" sz="2000" dirty="0"/>
              <a:t>(outline key milestone dates)</a:t>
            </a:r>
          </a:p>
          <a:p>
            <a:pPr marL="795338" lvl="2" indent="-338138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en-US" sz="2000" u="sng" dirty="0">
                <a:solidFill>
                  <a:srgbClr val="0000FF"/>
                </a:solidFill>
              </a:rPr>
              <a:t>Notification</a:t>
            </a:r>
            <a:r>
              <a:rPr lang="en-US" altLang="en-US" sz="2000" dirty="0">
                <a:solidFill>
                  <a:srgbClr val="FF3300"/>
                </a:solidFill>
              </a:rPr>
              <a:t> </a:t>
            </a:r>
            <a:r>
              <a:rPr lang="en-US" altLang="en-US" sz="2000" dirty="0"/>
              <a:t>(explain how the teams plans to notify units)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The directive gives the IG the authority to assemble a </a:t>
            </a:r>
            <a:br>
              <a:rPr lang="en-US" altLang="en-US" sz="2200" dirty="0"/>
            </a:br>
            <a:r>
              <a:rPr lang="en-US" altLang="en-US" sz="2200" dirty="0"/>
              <a:t>Team and conduct the RAV.</a:t>
            </a:r>
          </a:p>
          <a:p>
            <a:pPr>
              <a:spcBef>
                <a:spcPct val="0"/>
              </a:spcBef>
              <a:spcAft>
                <a:spcPct val="60000"/>
              </a:spcAft>
              <a:buFontTx/>
              <a:buNone/>
            </a:pPr>
            <a:endParaRPr lang="en-US" altLang="en-US" sz="1800" dirty="0"/>
          </a:p>
        </p:txBody>
      </p:sp>
      <p:sp>
        <p:nvSpPr>
          <p:cNvPr id="11" name="Explosion 1 10"/>
          <p:cNvSpPr/>
          <p:nvPr/>
        </p:nvSpPr>
        <p:spPr bwMode="auto">
          <a:xfrm>
            <a:off x="6411913" y="1033051"/>
            <a:ext cx="2362200" cy="2590800"/>
          </a:xfrm>
          <a:prstGeom prst="irregularSeal1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eaLnBrk="1" hangingPunct="1"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The RAV</a:t>
            </a:r>
          </a:p>
          <a:p>
            <a:pPr algn="ctr" eaLnBrk="1" hangingPunct="1"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must have a</a:t>
            </a:r>
          </a:p>
          <a:p>
            <a:pPr algn="ctr" eaLnBrk="1" hangingPunct="1"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Directive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B929F3C-E969-FB95-A76A-70E5D2B016C1}"/>
              </a:ext>
            </a:extLst>
          </p:cNvPr>
          <p:cNvGrpSpPr/>
          <p:nvPr/>
        </p:nvGrpSpPr>
        <p:grpSpPr>
          <a:xfrm>
            <a:off x="698499" y="1730374"/>
            <a:ext cx="4178301" cy="1066800"/>
            <a:chOff x="698499" y="1730374"/>
            <a:chExt cx="4178301" cy="10668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86CBF2A-5561-0C90-0273-B9194A7F0B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499" y="1730374"/>
              <a:ext cx="1574800" cy="1066800"/>
            </a:xfrm>
            <a:prstGeom prst="rect">
              <a:avLst/>
            </a:prstGeom>
            <a:solidFill>
              <a:srgbClr val="00FF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000"/>
            </a:p>
          </p:txBody>
        </p:sp>
        <p:sp>
          <p:nvSpPr>
            <p:cNvPr id="10" name="Flowchart: Multidocument 9">
              <a:extLst>
                <a:ext uri="{FF2B5EF4-FFF2-40B4-BE49-F238E27FC236}">
                  <a16:creationId xmlns:a16="http://schemas.microsoft.com/office/drawing/2014/main" id="{85AF6C11-79F0-8ABE-B217-99273C723DB6}"/>
                </a:ext>
              </a:extLst>
            </p:cNvPr>
            <p:cNvSpPr/>
            <p:nvPr/>
          </p:nvSpPr>
          <p:spPr bwMode="auto">
            <a:xfrm>
              <a:off x="2730500" y="1730374"/>
              <a:ext cx="2146300" cy="910433"/>
            </a:xfrm>
            <a:prstGeom prst="flowChartMultidocumen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sp>
          <p:nvSpPr>
            <p:cNvPr id="12" name="TextBox 29">
              <a:extLst>
                <a:ext uri="{FF2B5EF4-FFF2-40B4-BE49-F238E27FC236}">
                  <a16:creationId xmlns:a16="http://schemas.microsoft.com/office/drawing/2014/main" id="{80D38770-CBA4-50A2-0ABF-2748839ADF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1300" y="1899445"/>
              <a:ext cx="178446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en-US" sz="1600" dirty="0"/>
                <a:t> Concept Memo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en-US" sz="1600" dirty="0"/>
                <a:t> Directive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CD5A697-BE07-128D-28A1-28E28C41C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662" y="1763712"/>
              <a:ext cx="1463675" cy="920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3236" tIns="36619" rIns="73236" bIns="36619">
              <a:spAutoFit/>
            </a:bodyPr>
            <a:lstStyle>
              <a:lvl1pPr defTabSz="727075"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727075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727075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727075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727075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7270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7270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7270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7270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600"/>
                </a:spcBef>
                <a:buFontTx/>
                <a:buNone/>
              </a:pPr>
              <a:r>
                <a:rPr lang="en-US" altLang="en-US" sz="1600" dirty="0">
                  <a:solidFill>
                    <a:schemeClr val="tx2"/>
                  </a:solidFill>
                </a:rPr>
                <a:t>Step 2:</a:t>
              </a:r>
            </a:p>
            <a:p>
              <a:pPr algn="ctr">
                <a:spcBef>
                  <a:spcPts val="600"/>
                </a:spcBef>
                <a:buFontTx/>
                <a:buNone/>
              </a:pPr>
              <a:r>
                <a:rPr lang="en-US" altLang="en-US" sz="1200" dirty="0">
                  <a:solidFill>
                    <a:schemeClr val="tx2"/>
                  </a:solidFill>
                </a:rPr>
                <a:t> </a:t>
              </a:r>
              <a:r>
                <a:rPr lang="en-US" altLang="en-US" sz="1700" dirty="0">
                  <a:solidFill>
                    <a:schemeClr val="tx2"/>
                  </a:solidFill>
                </a:rPr>
                <a:t>DEVELOP CONCEPT</a:t>
              </a:r>
            </a:p>
          </p:txBody>
        </p:sp>
      </p:grpSp>
      <p:sp>
        <p:nvSpPr>
          <p:cNvPr id="14" name="Arrow: Curved Right 13">
            <a:extLst>
              <a:ext uri="{FF2B5EF4-FFF2-40B4-BE49-F238E27FC236}">
                <a16:creationId xmlns:a16="http://schemas.microsoft.com/office/drawing/2014/main" id="{B3C7089C-5636-8980-0A26-6A1CB2CB6654}"/>
              </a:ext>
            </a:extLst>
          </p:cNvPr>
          <p:cNvSpPr/>
          <p:nvPr/>
        </p:nvSpPr>
        <p:spPr bwMode="auto">
          <a:xfrm rot="21404396" flipH="1">
            <a:off x="8498292" y="2862725"/>
            <a:ext cx="487015" cy="3197806"/>
          </a:xfrm>
          <a:prstGeom prst="curvedRightArrow">
            <a:avLst>
              <a:gd name="adj1" fmla="val 0"/>
              <a:gd name="adj2" fmla="val 52053"/>
              <a:gd name="adj3" fmla="val 18497"/>
            </a:avLst>
          </a:prstGeom>
          <a:solidFill>
            <a:srgbClr val="FF3300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>
    <p:pull/>
    <p:sndAc>
      <p:endSnd/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AD2C8-09E0-2C7F-B594-9B1E23AEB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/>
              <a:t>Readiness Assistance Visit</a:t>
            </a:r>
            <a:br>
              <a:rPr lang="en-US" altLang="en-US" sz="3600" dirty="0"/>
            </a:br>
            <a:endParaRPr lang="en-US" sz="3600" dirty="0"/>
          </a:p>
        </p:txBody>
      </p:sp>
      <p:sp>
        <p:nvSpPr>
          <p:cNvPr id="56322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CFC4210B-A90D-4B18-99E2-7731F7BED2D1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449DA3-57D5-EA87-ED92-527BF281E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499" y="1730374"/>
            <a:ext cx="1574800" cy="1066800"/>
          </a:xfrm>
          <a:prstGeom prst="rect">
            <a:avLst/>
          </a:prstGeom>
          <a:solidFill>
            <a:srgbClr val="00FF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/>
          </a:p>
        </p:txBody>
      </p:sp>
      <p:sp>
        <p:nvSpPr>
          <p:cNvPr id="4" name="Flowchart: Multidocument 3">
            <a:extLst>
              <a:ext uri="{FF2B5EF4-FFF2-40B4-BE49-F238E27FC236}">
                <a16:creationId xmlns:a16="http://schemas.microsoft.com/office/drawing/2014/main" id="{201EF807-25CE-CBA2-68B8-B2227A5BC8B4}"/>
              </a:ext>
            </a:extLst>
          </p:cNvPr>
          <p:cNvSpPr/>
          <p:nvPr/>
        </p:nvSpPr>
        <p:spPr bwMode="auto">
          <a:xfrm>
            <a:off x="2730500" y="1730374"/>
            <a:ext cx="2451100" cy="1066800"/>
          </a:xfrm>
          <a:prstGeom prst="flowChartMultidocumen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5" name="TextBox 29">
            <a:extLst>
              <a:ext uri="{FF2B5EF4-FFF2-40B4-BE49-F238E27FC236}">
                <a16:creationId xmlns:a16="http://schemas.microsoft.com/office/drawing/2014/main" id="{5627CD40-6B28-2FFA-274C-46CE20D7B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300" y="1899445"/>
            <a:ext cx="209544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600" dirty="0"/>
              <a:t> Methodology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600" dirty="0"/>
              <a:t> Notification Memo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600" dirty="0"/>
              <a:t> Detailed Plan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0DB5DC-A65E-5108-A956-7906B3D75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662" y="1763712"/>
            <a:ext cx="1463675" cy="92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236" tIns="36619" rIns="73236" bIns="36619">
            <a:spAutoFit/>
          </a:bodyPr>
          <a:lstStyle>
            <a:lvl1pPr defTabSz="727075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27075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27075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27075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27075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270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270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270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270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</a:rPr>
              <a:t>Step 3:</a:t>
            </a:r>
          </a:p>
          <a:p>
            <a:pPr algn="ctr">
              <a:spcBef>
                <a:spcPts val="600"/>
              </a:spcBef>
              <a:buFontTx/>
              <a:buNone/>
            </a:pPr>
            <a:r>
              <a:rPr lang="en-US" altLang="en-US" sz="1200" dirty="0">
                <a:solidFill>
                  <a:schemeClr val="tx2"/>
                </a:solidFill>
              </a:rPr>
              <a:t> </a:t>
            </a:r>
            <a:r>
              <a:rPr lang="en-US" altLang="en-US" sz="1700" dirty="0">
                <a:solidFill>
                  <a:schemeClr val="tx2"/>
                </a:solidFill>
              </a:rPr>
              <a:t>DETAILED PLANNING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2DC0733F-E8C8-32E5-36F4-948216969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82" y="3004345"/>
            <a:ext cx="8235837" cy="326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4488" indent="-344488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The Methodology</a:t>
            </a:r>
            <a:r>
              <a:rPr lang="en-US" altLang="en-US" sz="2200" dirty="0">
                <a:solidFill>
                  <a:srgbClr val="0000FF"/>
                </a:solidFill>
              </a:rPr>
              <a:t> </a:t>
            </a:r>
            <a:r>
              <a:rPr lang="en-US" altLang="en-US" sz="2200" dirty="0"/>
              <a:t>is the plan for physically conducting the RAV.  It may include:</a:t>
            </a:r>
          </a:p>
          <a:p>
            <a:pPr marL="795338" lvl="2" indent="-338138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2000" u="sng" dirty="0">
                <a:solidFill>
                  <a:srgbClr val="0000FF"/>
                </a:solidFill>
              </a:rPr>
              <a:t>Task Organization </a:t>
            </a:r>
            <a:r>
              <a:rPr lang="en-US" altLang="en-US" sz="2000" dirty="0">
                <a:solidFill>
                  <a:srgbClr val="0000FF"/>
                </a:solidFill>
              </a:rPr>
              <a:t>of RAV Team (includes functional specialty augmentees)</a:t>
            </a:r>
          </a:p>
          <a:p>
            <a:pPr marL="795338" lvl="2" indent="-338138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2000" u="sng" dirty="0">
                <a:solidFill>
                  <a:srgbClr val="0000FF"/>
                </a:solidFill>
              </a:rPr>
              <a:t>Standard Methodology</a:t>
            </a:r>
          </a:p>
          <a:p>
            <a:pPr marL="795338" lvl="2" indent="-338138">
              <a:spcBef>
                <a:spcPct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altLang="en-US" sz="2000" u="sng" dirty="0">
                <a:solidFill>
                  <a:srgbClr val="0000FF"/>
                </a:solidFill>
              </a:rPr>
              <a:t>Sample Itinerary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The Notification Memorandum and the Detailed RAV Plan anticipate and answer the questions the unit may ask. </a:t>
            </a:r>
          </a:p>
        </p:txBody>
      </p:sp>
    </p:spTree>
  </p:cSld>
  <p:clrMapOvr>
    <a:masterClrMapping/>
  </p:clrMapOvr>
  <p:transition>
    <p:pull/>
    <p:sndAc>
      <p:endSnd/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9B702-335A-9A13-57E6-E169068B05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Readiness Assistance Visit</a:t>
            </a:r>
            <a:endParaRPr lang="en-US" sz="3600" dirty="0"/>
          </a:p>
        </p:txBody>
      </p:sp>
      <p:sp>
        <p:nvSpPr>
          <p:cNvPr id="5632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5029200" y="6400800"/>
            <a:ext cx="41148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CFC4210B-A90D-4B18-99E2-7731F7BED2D1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449DA3-57D5-EA87-ED92-527BF281E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499" y="1730374"/>
            <a:ext cx="1574800" cy="1066800"/>
          </a:xfrm>
          <a:prstGeom prst="rect">
            <a:avLst/>
          </a:prstGeom>
          <a:solidFill>
            <a:srgbClr val="00FF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/>
          </a:p>
        </p:txBody>
      </p:sp>
      <p:sp>
        <p:nvSpPr>
          <p:cNvPr id="4" name="Flowchart: Multidocument 3">
            <a:extLst>
              <a:ext uri="{FF2B5EF4-FFF2-40B4-BE49-F238E27FC236}">
                <a16:creationId xmlns:a16="http://schemas.microsoft.com/office/drawing/2014/main" id="{201EF807-25CE-CBA2-68B8-B2227A5BC8B4}"/>
              </a:ext>
            </a:extLst>
          </p:cNvPr>
          <p:cNvSpPr/>
          <p:nvPr/>
        </p:nvSpPr>
        <p:spPr bwMode="auto">
          <a:xfrm>
            <a:off x="2733731" y="1524000"/>
            <a:ext cx="2828869" cy="1697773"/>
          </a:xfrm>
          <a:prstGeom prst="flowChartMultidocumen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5" name="TextBox 29">
            <a:extLst>
              <a:ext uri="{FF2B5EF4-FFF2-40B4-BE49-F238E27FC236}">
                <a16:creationId xmlns:a16="http://schemas.microsoft.com/office/drawing/2014/main" id="{5627CD40-6B28-2FFA-274C-46CE20D7B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300" y="1836778"/>
            <a:ext cx="207620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400" dirty="0"/>
              <a:t> Augmentee duties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400" dirty="0"/>
              <a:t> Info-gathering tools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400" dirty="0"/>
              <a:t> Briefing formats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400" dirty="0"/>
              <a:t> Equipment Inventory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400" dirty="0"/>
              <a:t> Command-climate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400" dirty="0"/>
              <a:t> Rehearsals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0DB5DC-A65E-5108-A956-7906B3D75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662" y="1763712"/>
            <a:ext cx="1463675" cy="92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236" tIns="36619" rIns="73236" bIns="36619">
            <a:spAutoFit/>
          </a:bodyPr>
          <a:lstStyle>
            <a:lvl1pPr defTabSz="727075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27075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27075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27075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27075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270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270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270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270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</a:rPr>
              <a:t>Step 4:</a:t>
            </a:r>
          </a:p>
          <a:p>
            <a:pPr algn="ctr">
              <a:spcBef>
                <a:spcPts val="600"/>
              </a:spcBef>
              <a:buFontTx/>
              <a:buNone/>
            </a:pPr>
            <a:r>
              <a:rPr lang="en-US" altLang="en-US" sz="1200" dirty="0">
                <a:solidFill>
                  <a:schemeClr val="tx2"/>
                </a:solidFill>
              </a:rPr>
              <a:t> </a:t>
            </a:r>
            <a:r>
              <a:rPr lang="en-US" altLang="en-US" sz="1700" dirty="0">
                <a:solidFill>
                  <a:schemeClr val="tx2"/>
                </a:solidFill>
              </a:rPr>
              <a:t>PREPARE &amp; REHEARSE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2DC0733F-E8C8-32E5-36F4-948216969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82" y="3349348"/>
            <a:ext cx="8235837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Conduct additional research as required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Define augmentees’ responsibilities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Train and rehearse augmentees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Develop information-gathering tools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Develop the in-briefing and out-briefing slide format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Develop OIP training material (classes for systems)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Rehearse,  Rehearse,  Rehearse!! </a:t>
            </a:r>
          </a:p>
        </p:txBody>
      </p:sp>
    </p:spTree>
    <p:extLst>
      <p:ext uri="{BB962C8B-B14F-4D97-AF65-F5344CB8AC3E}">
        <p14:creationId xmlns:p14="http://schemas.microsoft.com/office/powerpoint/2010/main" val="339019030"/>
      </p:ext>
    </p:extLst>
  </p:cSld>
  <p:clrMapOvr>
    <a:masterClrMapping/>
  </p:clrMapOvr>
  <p:transition>
    <p:pull/>
    <p:sndAc>
      <p:endSnd/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17B72-6BF2-1561-D2CB-F7A718C57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/>
              <a:t>Readiness Assistance Visit</a:t>
            </a:r>
            <a:endParaRPr lang="en-US" sz="3600" dirty="0"/>
          </a:p>
        </p:txBody>
      </p:sp>
      <p:sp>
        <p:nvSpPr>
          <p:cNvPr id="50178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D09E95D0-96E6-4671-BC6E-9277CC603CEF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400"/>
          </a:p>
        </p:txBody>
      </p:sp>
      <p:sp>
        <p:nvSpPr>
          <p:cNvPr id="648195" name="Text Box 3"/>
          <p:cNvSpPr txBox="1">
            <a:spLocks noChangeArrowheads="1"/>
          </p:cNvSpPr>
          <p:nvPr/>
        </p:nvSpPr>
        <p:spPr bwMode="auto">
          <a:xfrm>
            <a:off x="0" y="1981200"/>
            <a:ext cx="8610600" cy="523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defRPr/>
            </a:pPr>
            <a:r>
              <a:rPr lang="en-US" sz="2800" dirty="0">
                <a:latin typeface="Arial" charset="0"/>
                <a:cs typeface="+mn-cs"/>
              </a:rPr>
              <a:t>		</a:t>
            </a:r>
            <a:endParaRPr lang="en-US" sz="32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50185" name="TextBox 8"/>
          <p:cNvSpPr txBox="1">
            <a:spLocks noChangeArrowheads="1"/>
          </p:cNvSpPr>
          <p:nvPr/>
        </p:nvSpPr>
        <p:spPr bwMode="auto">
          <a:xfrm>
            <a:off x="266700" y="3192810"/>
            <a:ext cx="86106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sz="2200" dirty="0"/>
              <a:t>Execute your methodology and itinerary with the unit / staff:</a:t>
            </a:r>
          </a:p>
          <a:p>
            <a:pPr marL="800100" lvl="1" indent="-342900"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2000" dirty="0"/>
              <a:t>Conduct an in-briefing to inform unit leaders of the RAV purpose and scope (develop a standard in-brief for all units)</a:t>
            </a:r>
          </a:p>
          <a:p>
            <a:pPr marL="800100" lvl="1" indent="-342900"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2000" dirty="0"/>
              <a:t>RAV team members must determine the proficiency and knowledge level of the functional-area representative and tailor the training accordingly and assist them with developing a checklist that will help them see themselves</a:t>
            </a:r>
          </a:p>
          <a:p>
            <a:pPr marL="800100" lvl="1" indent="-342900"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2000" dirty="0"/>
              <a:t>Assist units in developing an out-briefing </a:t>
            </a:r>
            <a:r>
              <a:rPr lang="en-US" altLang="en-US" sz="2000" dirty="0">
                <a:solidFill>
                  <a:srgbClr val="0000FF"/>
                </a:solidFill>
              </a:rPr>
              <a:t>they will use to out-brief THEIR commander on what THEY inspected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en-US" altLang="en-US" sz="22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FD7B7B-CFE8-B8FC-8E36-996169C74B49}"/>
              </a:ext>
            </a:extLst>
          </p:cNvPr>
          <p:cNvGrpSpPr/>
          <p:nvPr/>
        </p:nvGrpSpPr>
        <p:grpSpPr>
          <a:xfrm>
            <a:off x="698499" y="1730374"/>
            <a:ext cx="4178301" cy="1066800"/>
            <a:chOff x="698499" y="1730374"/>
            <a:chExt cx="4178301" cy="10668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5FDA72B-4A16-1FF2-BC07-B059069CF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499" y="1730374"/>
              <a:ext cx="1574800" cy="1066800"/>
            </a:xfrm>
            <a:prstGeom prst="rect">
              <a:avLst/>
            </a:prstGeom>
            <a:solidFill>
              <a:srgbClr val="00FF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000"/>
            </a:p>
          </p:txBody>
        </p:sp>
        <p:sp>
          <p:nvSpPr>
            <p:cNvPr id="7" name="Flowchart: Multidocument 6"/>
            <p:cNvSpPr/>
            <p:nvPr/>
          </p:nvSpPr>
          <p:spPr bwMode="auto">
            <a:xfrm>
              <a:off x="2730500" y="1730374"/>
              <a:ext cx="2146300" cy="910433"/>
            </a:xfrm>
            <a:prstGeom prst="flowChartMultidocumen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sp>
          <p:nvSpPr>
            <p:cNvPr id="50184" name="TextBox 29"/>
            <p:cNvSpPr txBox="1">
              <a:spLocks noChangeArrowheads="1"/>
            </p:cNvSpPr>
            <p:nvPr/>
          </p:nvSpPr>
          <p:spPr bwMode="auto">
            <a:xfrm>
              <a:off x="2781300" y="1899445"/>
              <a:ext cx="118333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en-US" sz="1600" dirty="0"/>
                <a:t> Out-brief</a:t>
              </a:r>
            </a:p>
          </p:txBody>
        </p:sp>
        <p:sp>
          <p:nvSpPr>
            <p:cNvPr id="50181" name="Rectangle 10"/>
            <p:cNvSpPr>
              <a:spLocks noChangeArrowheads="1"/>
            </p:cNvSpPr>
            <p:nvPr/>
          </p:nvSpPr>
          <p:spPr bwMode="auto">
            <a:xfrm>
              <a:off x="728662" y="1763712"/>
              <a:ext cx="1463675" cy="920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3236" tIns="36619" rIns="73236" bIns="36619">
              <a:spAutoFit/>
            </a:bodyPr>
            <a:lstStyle>
              <a:lvl1pPr defTabSz="727075"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727075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727075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727075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727075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7270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7270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7270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7270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600"/>
                </a:spcBef>
                <a:buFontTx/>
                <a:buNone/>
              </a:pPr>
              <a:r>
                <a:rPr lang="en-US" altLang="en-US" sz="1600" dirty="0">
                  <a:solidFill>
                    <a:schemeClr val="tx2"/>
                  </a:solidFill>
                </a:rPr>
                <a:t>Step 5:</a:t>
              </a:r>
            </a:p>
            <a:p>
              <a:pPr algn="ctr">
                <a:spcBef>
                  <a:spcPts val="600"/>
                </a:spcBef>
                <a:buFontTx/>
                <a:buNone/>
              </a:pPr>
              <a:r>
                <a:rPr lang="en-US" altLang="en-US" sz="1200" dirty="0">
                  <a:solidFill>
                    <a:schemeClr val="tx2"/>
                  </a:solidFill>
                </a:rPr>
                <a:t> </a:t>
              </a:r>
              <a:r>
                <a:rPr lang="en-US" altLang="en-US" sz="1700" dirty="0">
                  <a:solidFill>
                    <a:schemeClr val="tx2"/>
                  </a:solidFill>
                </a:rPr>
                <a:t>CONDUCT THE RAV</a:t>
              </a:r>
            </a:p>
          </p:txBody>
        </p:sp>
      </p:grpSp>
      <p:sp>
        <p:nvSpPr>
          <p:cNvPr id="5" name="Explosion 1 10">
            <a:extLst>
              <a:ext uri="{FF2B5EF4-FFF2-40B4-BE49-F238E27FC236}">
                <a16:creationId xmlns:a16="http://schemas.microsoft.com/office/drawing/2014/main" id="{2EE50144-9FFC-5099-7125-1218E55D6D2B}"/>
              </a:ext>
            </a:extLst>
          </p:cNvPr>
          <p:cNvSpPr/>
          <p:nvPr/>
        </p:nvSpPr>
        <p:spPr bwMode="auto">
          <a:xfrm rot="11112748">
            <a:off x="6191498" y="758146"/>
            <a:ext cx="2717189" cy="2598725"/>
          </a:xfrm>
          <a:prstGeom prst="irregularSeal1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FF33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441E90-DA81-39CB-2557-163AF74DD3B8}"/>
              </a:ext>
            </a:extLst>
          </p:cNvPr>
          <p:cNvSpPr txBox="1"/>
          <p:nvPr/>
        </p:nvSpPr>
        <p:spPr>
          <a:xfrm>
            <a:off x="6675493" y="1685703"/>
            <a:ext cx="1749197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FF3300"/>
                </a:solidFill>
              </a:rPr>
              <a:t>The out-brief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FF3300"/>
                </a:solidFill>
              </a:rPr>
              <a:t>is </a:t>
            </a:r>
            <a:r>
              <a:rPr lang="en-US" altLang="en-US" sz="1800" u="sng" dirty="0">
                <a:solidFill>
                  <a:srgbClr val="FF3300"/>
                </a:solidFill>
              </a:rPr>
              <a:t>NOT</a:t>
            </a:r>
            <a:r>
              <a:rPr lang="en-US" altLang="en-US" sz="1800" dirty="0">
                <a:solidFill>
                  <a:srgbClr val="FF3300"/>
                </a:solidFill>
              </a:rPr>
              <a:t> an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FF3300"/>
                </a:solidFill>
              </a:rPr>
              <a:t>IG product !!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99728834"/>
      </p:ext>
    </p:extLst>
  </p:cSld>
  <p:clrMapOvr>
    <a:masterClrMapping/>
  </p:clrMapOvr>
  <p:transition>
    <p:pull/>
    <p:sndAc>
      <p:endSnd/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7C3C9-938A-B7E8-A497-31ED5EAF4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/>
              <a:t>Readiness Assistance Visit</a:t>
            </a:r>
            <a:br>
              <a:rPr lang="en-US" altLang="en-US" sz="3600" dirty="0"/>
            </a:br>
            <a:endParaRPr lang="en-US" sz="3600" dirty="0"/>
          </a:p>
        </p:txBody>
      </p:sp>
      <p:sp>
        <p:nvSpPr>
          <p:cNvPr id="56322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CFC4210B-A90D-4B18-99E2-7731F7BED2D1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4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449DA3-57D5-EA87-ED92-527BF281E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499" y="1730374"/>
            <a:ext cx="1574800" cy="1215287"/>
          </a:xfrm>
          <a:prstGeom prst="rect">
            <a:avLst/>
          </a:prstGeom>
          <a:solidFill>
            <a:srgbClr val="00FF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/>
          </a:p>
        </p:txBody>
      </p:sp>
      <p:sp>
        <p:nvSpPr>
          <p:cNvPr id="4" name="Flowchart: Multidocument 3">
            <a:extLst>
              <a:ext uri="{FF2B5EF4-FFF2-40B4-BE49-F238E27FC236}">
                <a16:creationId xmlns:a16="http://schemas.microsoft.com/office/drawing/2014/main" id="{201EF807-25CE-CBA2-68B8-B2227A5BC8B4}"/>
              </a:ext>
            </a:extLst>
          </p:cNvPr>
          <p:cNvSpPr/>
          <p:nvPr/>
        </p:nvSpPr>
        <p:spPr bwMode="auto">
          <a:xfrm>
            <a:off x="2730500" y="1730374"/>
            <a:ext cx="2527300" cy="936626"/>
          </a:xfrm>
          <a:prstGeom prst="flowChartMultidocumen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5" name="TextBox 29">
            <a:extLst>
              <a:ext uri="{FF2B5EF4-FFF2-40B4-BE49-F238E27FC236}">
                <a16:creationId xmlns:a16="http://schemas.microsoft.com/office/drawing/2014/main" id="{5627CD40-6B28-2FFA-274C-46CE20D7B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301" y="1899445"/>
            <a:ext cx="21716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600" dirty="0"/>
              <a:t> Out-briefing book with detailed results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0DB5DC-A65E-5108-A956-7906B3D75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662" y="1763712"/>
            <a:ext cx="1595438" cy="1181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3236" tIns="36619" rIns="73236" bIns="36619">
            <a:spAutoFit/>
          </a:bodyPr>
          <a:lstStyle>
            <a:lvl1pPr defTabSz="727075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27075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27075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27075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27075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270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270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270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270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</a:rPr>
              <a:t>Step 6:</a:t>
            </a:r>
          </a:p>
          <a:p>
            <a:pPr algn="ctr">
              <a:spcBef>
                <a:spcPts val="600"/>
              </a:spcBef>
              <a:buFontTx/>
              <a:buNone/>
            </a:pPr>
            <a:r>
              <a:rPr lang="en-US" altLang="en-US" sz="1200" dirty="0">
                <a:solidFill>
                  <a:schemeClr val="tx2"/>
                </a:solidFill>
              </a:rPr>
              <a:t> </a:t>
            </a:r>
            <a:r>
              <a:rPr lang="en-US" altLang="en-US" sz="1700" dirty="0">
                <a:solidFill>
                  <a:schemeClr val="tx2"/>
                </a:solidFill>
              </a:rPr>
              <a:t>RESULTS TO DIRECTING AUTHORITY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2DC0733F-E8C8-32E5-36F4-948216969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305174"/>
            <a:ext cx="8382000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92100" indent="-292100">
              <a:spcBef>
                <a:spcPct val="0"/>
              </a:spcBef>
            </a:pPr>
            <a:r>
              <a:rPr lang="en-US" altLang="en-US" sz="2200" dirty="0"/>
              <a:t>Providing the results to the directing authority may be a formal or informal event depending on their guidance</a:t>
            </a:r>
          </a:p>
          <a:p>
            <a:pPr marL="292100" indent="-292100">
              <a:spcBef>
                <a:spcPts val="1800"/>
              </a:spcBef>
            </a:pPr>
            <a:r>
              <a:rPr lang="en-US" altLang="en-US" sz="2200" dirty="0"/>
              <a:t>The RAV team must prepare a briefing book for the commanding general that includes the same slides the unit(s) briefed to their commander along with any completed inspection checklists</a:t>
            </a:r>
          </a:p>
          <a:p>
            <a:pPr>
              <a:spcBef>
                <a:spcPct val="0"/>
              </a:spcBef>
              <a:spcAft>
                <a:spcPct val="60000"/>
              </a:spcAft>
              <a:buFontTx/>
              <a:buNone/>
            </a:pP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373861962"/>
      </p:ext>
    </p:extLst>
  </p:cSld>
  <p:clrMapOvr>
    <a:masterClrMapping/>
  </p:clrMapOvr>
  <p:transition>
    <p:pull/>
    <p:sndAc>
      <p:endSnd/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33428-76F3-3A3E-5A5D-1F5922D4B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Readiness Assistance Visit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56322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CFC4210B-A90D-4B18-99E2-7731F7BED2D1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4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449DA3-57D5-EA87-ED92-527BF281E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499" y="1730374"/>
            <a:ext cx="1574800" cy="1012826"/>
          </a:xfrm>
          <a:prstGeom prst="rect">
            <a:avLst/>
          </a:prstGeom>
          <a:solidFill>
            <a:srgbClr val="00FF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0DB5DC-A65E-5108-A956-7906B3D75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662" y="1763712"/>
            <a:ext cx="1463675" cy="65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236" tIns="36619" rIns="73236" bIns="36619">
            <a:spAutoFit/>
          </a:bodyPr>
          <a:lstStyle>
            <a:lvl1pPr defTabSz="727075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27075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27075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27075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27075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270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270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270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270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</a:rPr>
              <a:t>Step 7:</a:t>
            </a:r>
          </a:p>
          <a:p>
            <a:pPr algn="ctr">
              <a:spcBef>
                <a:spcPts val="600"/>
              </a:spcBef>
              <a:buFontTx/>
              <a:buNone/>
            </a:pPr>
            <a:r>
              <a:rPr lang="en-US" altLang="en-US" sz="1700" dirty="0">
                <a:solidFill>
                  <a:schemeClr val="tx2"/>
                </a:solidFill>
              </a:rPr>
              <a:t>FOLLOW UP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2DC0733F-E8C8-32E5-36F4-948216969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82" y="2830512"/>
            <a:ext cx="8540637" cy="3652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4488" indent="-344488">
              <a:spcBef>
                <a:spcPts val="0"/>
              </a:spcBef>
              <a:spcAft>
                <a:spcPts val="1000"/>
              </a:spcAft>
            </a:pPr>
            <a:r>
              <a:rPr lang="en-US" altLang="en-US" sz="2200" dirty="0"/>
              <a:t>Schedule a follow-up visit about 6-8 weeks later</a:t>
            </a:r>
          </a:p>
          <a:p>
            <a:pPr marL="344488" indent="-344488">
              <a:spcBef>
                <a:spcPts val="0"/>
              </a:spcBef>
              <a:spcAft>
                <a:spcPts val="1000"/>
              </a:spcAft>
            </a:pPr>
            <a:r>
              <a:rPr lang="en-US" altLang="en-US" sz="2200" dirty="0"/>
              <a:t>Normally a one-day event (does not need to include the entire original team)</a:t>
            </a:r>
          </a:p>
          <a:p>
            <a:pPr marL="344488" indent="-344488">
              <a:spcBef>
                <a:spcPts val="0"/>
              </a:spcBef>
              <a:spcAft>
                <a:spcPts val="1000"/>
              </a:spcAft>
            </a:pPr>
            <a:r>
              <a:rPr lang="en-US" altLang="en-US" sz="2200" dirty="0"/>
              <a:t>Coordinate with and conduct follow-up on an individual basis (and as needed) for additional training</a:t>
            </a:r>
          </a:p>
          <a:p>
            <a:pPr marL="344488" indent="-344488">
              <a:spcBef>
                <a:spcPts val="0"/>
              </a:spcBef>
              <a:spcAft>
                <a:spcPts val="1000"/>
              </a:spcAft>
            </a:pPr>
            <a:r>
              <a:rPr lang="en-US" altLang="en-US" sz="2200" dirty="0"/>
              <a:t>Once RAV has met its goals, the IG should contact the unit(s) commander to close out</a:t>
            </a:r>
          </a:p>
          <a:p>
            <a:pPr marL="344488" indent="-344488">
              <a:spcBef>
                <a:spcPts val="0"/>
              </a:spcBef>
              <a:spcAft>
                <a:spcPts val="1000"/>
              </a:spcAft>
            </a:pPr>
            <a:r>
              <a:rPr lang="en-US" altLang="en-US" sz="2200" dirty="0"/>
              <a:t>The Command IG should also close out the RAV with the CG</a:t>
            </a:r>
          </a:p>
        </p:txBody>
      </p:sp>
    </p:spTree>
    <p:extLst>
      <p:ext uri="{BB962C8B-B14F-4D97-AF65-F5344CB8AC3E}">
        <p14:creationId xmlns:p14="http://schemas.microsoft.com/office/powerpoint/2010/main" val="1517448426"/>
      </p:ext>
    </p:extLst>
  </p:cSld>
  <p:clrMapOvr>
    <a:masterClrMapping/>
  </p:clrMapOvr>
  <p:transition>
    <p:pull/>
    <p:sndAc>
      <p:endSnd/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975C3-63BC-9748-6620-2880565B3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Readiness Assistance Visit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66563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F4F8F8B4-800C-4541-B775-9DE2BFBEF0F4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400"/>
          </a:p>
        </p:txBody>
      </p:sp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76200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924800" y="247650"/>
            <a:ext cx="1052513" cy="903288"/>
            <a:chOff x="7543799" y="925512"/>
            <a:chExt cx="1052513" cy="903288"/>
          </a:xfrm>
        </p:grpSpPr>
        <p:sp>
          <p:nvSpPr>
            <p:cNvPr id="13" name="AutoShape 1029"/>
            <p:cNvSpPr>
              <a:spLocks noChangeArrowheads="1"/>
            </p:cNvSpPr>
            <p:nvPr/>
          </p:nvSpPr>
          <p:spPr bwMode="auto">
            <a:xfrm>
              <a:off x="7543799" y="925512"/>
              <a:ext cx="1052513" cy="903288"/>
            </a:xfrm>
            <a:prstGeom prst="star5">
              <a:avLst/>
            </a:prstGeom>
            <a:solidFill>
              <a:srgbClr val="F9F965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" name="Text Box 1030"/>
            <p:cNvSpPr txBox="1">
              <a:spLocks noChangeArrowheads="1"/>
            </p:cNvSpPr>
            <p:nvPr/>
          </p:nvSpPr>
          <p:spPr bwMode="auto">
            <a:xfrm>
              <a:off x="7620000" y="1253980"/>
              <a:ext cx="881081" cy="43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 dirty="0">
                  <a:cs typeface="Arial" panose="020B0604020202020204" pitchFamily="34" charset="0"/>
                </a:rPr>
                <a:t>ELO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 dirty="0"/>
                <a:t>4</a:t>
              </a:r>
              <a:endParaRPr lang="en-US" altLang="en-US" sz="1100" dirty="0"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75A9A4D-A628-9305-6C3C-0770B11B49DE}"/>
              </a:ext>
            </a:extLst>
          </p:cNvPr>
          <p:cNvGrpSpPr/>
          <p:nvPr/>
        </p:nvGrpSpPr>
        <p:grpSpPr>
          <a:xfrm>
            <a:off x="152400" y="1239838"/>
            <a:ext cx="8625879" cy="4880207"/>
            <a:chOff x="230803" y="1532694"/>
            <a:chExt cx="8625879" cy="4880207"/>
          </a:xfrm>
        </p:grpSpPr>
        <p:pic>
          <p:nvPicPr>
            <p:cNvPr id="22" name="Picture 21" descr="Graphical user interface, application, table, Word&#10;&#10;Description automatically generated with medium confidence">
              <a:extLst>
                <a:ext uri="{FF2B5EF4-FFF2-40B4-BE49-F238E27FC236}">
                  <a16:creationId xmlns:a16="http://schemas.microsoft.com/office/drawing/2014/main" id="{7ED7E4D4-EFBD-1A0D-0ACF-EDFE3FCD4A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978" b="24203"/>
            <a:stretch/>
          </p:blipFill>
          <p:spPr>
            <a:xfrm>
              <a:off x="715983" y="5629354"/>
              <a:ext cx="8107759" cy="783547"/>
            </a:xfrm>
            <a:prstGeom prst="rect">
              <a:avLst/>
            </a:prstGeom>
          </p:spPr>
        </p:pic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62E39FF-996C-03EF-6C99-6EF4BD5243F6}"/>
                </a:ext>
              </a:extLst>
            </p:cNvPr>
            <p:cNvGrpSpPr/>
            <p:nvPr/>
          </p:nvGrpSpPr>
          <p:grpSpPr>
            <a:xfrm>
              <a:off x="230803" y="1532694"/>
              <a:ext cx="8625879" cy="4868106"/>
              <a:chOff x="0" y="1487487"/>
              <a:chExt cx="8625879" cy="4868106"/>
            </a:xfrm>
          </p:grpSpPr>
          <p:pic>
            <p:nvPicPr>
              <p:cNvPr id="24" name="Picture 23" descr="Graphical user interface, application, table, Word&#10;&#10;Description automatically generated with medium confidence">
                <a:extLst>
                  <a:ext uri="{FF2B5EF4-FFF2-40B4-BE49-F238E27FC236}">
                    <a16:creationId xmlns:a16="http://schemas.microsoft.com/office/drawing/2014/main" id="{87324A6F-08AE-9A73-D24A-0552D9365E5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761" b="68927"/>
              <a:stretch/>
            </p:blipFill>
            <p:spPr>
              <a:xfrm>
                <a:off x="494713" y="2000754"/>
                <a:ext cx="8107759" cy="1285373"/>
              </a:xfrm>
              <a:prstGeom prst="rect">
                <a:avLst/>
              </a:prstGeom>
            </p:spPr>
          </p:pic>
          <p:sp>
            <p:nvSpPr>
              <p:cNvPr id="648195" name="Text Box 3"/>
              <p:cNvSpPr txBox="1">
                <a:spLocks noChangeArrowheads="1"/>
              </p:cNvSpPr>
              <p:nvPr/>
            </p:nvSpPr>
            <p:spPr bwMode="auto">
              <a:xfrm>
                <a:off x="0" y="1981200"/>
                <a:ext cx="8610600" cy="523875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r>
                  <a:rPr lang="en-US" sz="2800" dirty="0">
                    <a:latin typeface="Arial" charset="0"/>
                    <a:cs typeface="+mn-cs"/>
                  </a:rPr>
                  <a:t>		</a:t>
                </a:r>
                <a:endParaRPr lang="en-US" sz="32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A9E4DCB4-8C3D-9D05-B4BD-8A169D3D4546}"/>
                  </a:ext>
                </a:extLst>
              </p:cNvPr>
              <p:cNvGrpSpPr/>
              <p:nvPr/>
            </p:nvGrpSpPr>
            <p:grpSpPr>
              <a:xfrm>
                <a:off x="518120" y="1487487"/>
                <a:ext cx="8107759" cy="4868106"/>
                <a:chOff x="518120" y="1487487"/>
                <a:chExt cx="8107759" cy="4868106"/>
              </a:xfrm>
            </p:grpSpPr>
            <p:pic>
              <p:nvPicPr>
                <p:cNvPr id="27" name="Picture 26" descr="Graphical user interface, application, table, Word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42612E13-2F4A-0204-1DA7-7BE0B71B2C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3715" b="41984"/>
                <a:stretch/>
              </p:blipFill>
              <p:spPr>
                <a:xfrm>
                  <a:off x="518120" y="3772436"/>
                  <a:ext cx="8107759" cy="1284882"/>
                </a:xfrm>
                <a:prstGeom prst="rect">
                  <a:avLst/>
                </a:prstGeom>
              </p:spPr>
            </p:pic>
            <p:sp>
              <p:nvSpPr>
                <p:cNvPr id="4" name="TextBox 29">
                  <a:extLst>
                    <a:ext uri="{FF2B5EF4-FFF2-40B4-BE49-F238E27FC236}">
                      <a16:creationId xmlns:a16="http://schemas.microsoft.com/office/drawing/2014/main" id="{5D54E594-2E6D-B6DE-D421-281C36037B8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72611" y="3097798"/>
                  <a:ext cx="1200970" cy="5232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Purpose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Objectives</a:t>
                  </a:r>
                </a:p>
              </p:txBody>
            </p:sp>
            <p:sp>
              <p:nvSpPr>
                <p:cNvPr id="5" name="TextBox 29">
                  <a:extLst>
                    <a:ext uri="{FF2B5EF4-FFF2-40B4-BE49-F238E27FC236}">
                      <a16:creationId xmlns:a16="http://schemas.microsoft.com/office/drawing/2014/main" id="{04B8C34E-D3E4-DE79-CABA-67EEE785D3A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63542" y="3097039"/>
                  <a:ext cx="1579278" cy="5232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Concept Memo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Directive</a:t>
                  </a:r>
                </a:p>
              </p:txBody>
            </p:sp>
            <p:sp>
              <p:nvSpPr>
                <p:cNvPr id="6" name="TextBox 29">
                  <a:extLst>
                    <a:ext uri="{FF2B5EF4-FFF2-40B4-BE49-F238E27FC236}">
                      <a16:creationId xmlns:a16="http://schemas.microsoft.com/office/drawing/2014/main" id="{CC867BB4-40FF-04C8-15FA-7C8E2107198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077820" y="3088574"/>
                  <a:ext cx="1846980" cy="7386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Methodology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Notification Memo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Detailed RAV Plan</a:t>
                  </a:r>
                </a:p>
              </p:txBody>
            </p:sp>
            <p:sp>
              <p:nvSpPr>
                <p:cNvPr id="7" name="TextBox 29">
                  <a:extLst>
                    <a:ext uri="{FF2B5EF4-FFF2-40B4-BE49-F238E27FC236}">
                      <a16:creationId xmlns:a16="http://schemas.microsoft.com/office/drawing/2014/main" id="{F515C44C-30BF-2741-DACC-64E595C91B8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73954" y="4787760"/>
                  <a:ext cx="2076209" cy="138499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Augmentee duties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Info-gathering tools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Briefing formats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Equipment Inventory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Command-climate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Rehearsals</a:t>
                  </a:r>
                </a:p>
              </p:txBody>
            </p:sp>
            <p:sp>
              <p:nvSpPr>
                <p:cNvPr id="8" name="TextBox 29">
                  <a:extLst>
                    <a:ext uri="{FF2B5EF4-FFF2-40B4-BE49-F238E27FC236}">
                      <a16:creationId xmlns:a16="http://schemas.microsoft.com/office/drawing/2014/main" id="{FAF9D98A-37DC-19A0-60D5-AC97D67643E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88797" y="4784754"/>
                  <a:ext cx="1319592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Out-briefing</a:t>
                  </a:r>
                </a:p>
              </p:txBody>
            </p:sp>
            <p:sp>
              <p:nvSpPr>
                <p:cNvPr id="9" name="TextBox 29">
                  <a:extLst>
                    <a:ext uri="{FF2B5EF4-FFF2-40B4-BE49-F238E27FC236}">
                      <a16:creationId xmlns:a16="http://schemas.microsoft.com/office/drawing/2014/main" id="{EDD8A495-8200-740C-3482-6732636A7C0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160464" y="4800600"/>
                  <a:ext cx="1846980" cy="7386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114300" indent="-114300"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Out-briefing book with detailed results</a:t>
                  </a:r>
                </a:p>
              </p:txBody>
            </p:sp>
            <p:sp>
              <p:nvSpPr>
                <p:cNvPr id="11" name="TextBox 11">
                  <a:extLst>
                    <a:ext uri="{FF2B5EF4-FFF2-40B4-BE49-F238E27FC236}">
                      <a16:creationId xmlns:a16="http://schemas.microsoft.com/office/drawing/2014/main" id="{A6CFA4A2-DF35-A663-9F36-5AE68E21CD4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642818" y="1487487"/>
                  <a:ext cx="3858364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400" u="sng" dirty="0"/>
                    <a:t>RAV Seven-Step Process</a:t>
                  </a: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C66DB986-5B98-19D5-4190-01193FFECEDE}"/>
                    </a:ext>
                  </a:extLst>
                </p:cNvPr>
                <p:cNvSpPr/>
                <p:nvPr/>
              </p:nvSpPr>
              <p:spPr bwMode="auto">
                <a:xfrm>
                  <a:off x="873617" y="2209800"/>
                  <a:ext cx="2339181" cy="914400"/>
                </a:xfrm>
                <a:prstGeom prst="rect">
                  <a:avLst/>
                </a:prstGeom>
                <a:noFill/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1ECA2878-11B3-89B3-E763-9268628E5EFE}"/>
                    </a:ext>
                  </a:extLst>
                </p:cNvPr>
                <p:cNvSpPr/>
                <p:nvPr/>
              </p:nvSpPr>
              <p:spPr bwMode="auto">
                <a:xfrm>
                  <a:off x="873617" y="3868294"/>
                  <a:ext cx="2339181" cy="932306"/>
                </a:xfrm>
                <a:prstGeom prst="rect">
                  <a:avLst/>
                </a:prstGeom>
                <a:noFill/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F5897439-E50A-F68C-E1BE-9E4B2E24EA33}"/>
                    </a:ext>
                  </a:extLst>
                </p:cNvPr>
                <p:cNvSpPr/>
                <p:nvPr/>
              </p:nvSpPr>
              <p:spPr bwMode="auto">
                <a:xfrm>
                  <a:off x="3414213" y="2209800"/>
                  <a:ext cx="2339181" cy="914400"/>
                </a:xfrm>
                <a:prstGeom prst="rect">
                  <a:avLst/>
                </a:prstGeom>
                <a:noFill/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8BB44277-172B-A851-527B-574B26447F11}"/>
                    </a:ext>
                  </a:extLst>
                </p:cNvPr>
                <p:cNvSpPr/>
                <p:nvPr/>
              </p:nvSpPr>
              <p:spPr bwMode="auto">
                <a:xfrm>
                  <a:off x="5990227" y="2209800"/>
                  <a:ext cx="2339181" cy="914400"/>
                </a:xfrm>
                <a:prstGeom prst="rect">
                  <a:avLst/>
                </a:prstGeom>
                <a:noFill/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D152DACC-AAC9-DA50-74C6-FA85CA0362D1}"/>
                    </a:ext>
                  </a:extLst>
                </p:cNvPr>
                <p:cNvSpPr/>
                <p:nvPr/>
              </p:nvSpPr>
              <p:spPr bwMode="auto">
                <a:xfrm>
                  <a:off x="3430312" y="3868294"/>
                  <a:ext cx="2339181" cy="932306"/>
                </a:xfrm>
                <a:prstGeom prst="rect">
                  <a:avLst/>
                </a:prstGeom>
                <a:noFill/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CCB28F54-C5A7-08E6-0CAB-366D385F75BF}"/>
                    </a:ext>
                  </a:extLst>
                </p:cNvPr>
                <p:cNvSpPr/>
                <p:nvPr/>
              </p:nvSpPr>
              <p:spPr bwMode="auto">
                <a:xfrm>
                  <a:off x="5990227" y="3868294"/>
                  <a:ext cx="2339181" cy="932306"/>
                </a:xfrm>
                <a:prstGeom prst="rect">
                  <a:avLst/>
                </a:prstGeom>
                <a:noFill/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73FF5266-1CF7-BD54-2E72-0D183D405B5A}"/>
                    </a:ext>
                  </a:extLst>
                </p:cNvPr>
                <p:cNvSpPr/>
                <p:nvPr/>
              </p:nvSpPr>
              <p:spPr bwMode="auto">
                <a:xfrm>
                  <a:off x="3414213" y="5572046"/>
                  <a:ext cx="2339181" cy="783547"/>
                </a:xfrm>
                <a:prstGeom prst="rect">
                  <a:avLst/>
                </a:prstGeom>
                <a:noFill/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847075803"/>
      </p:ext>
    </p:extLst>
  </p:cSld>
  <p:clrMapOvr>
    <a:masterClrMapping/>
  </p:clrMapOvr>
  <p:transition>
    <p:pull/>
    <p:sndAc>
      <p:endSnd/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F2057-18DC-4FB8-4370-26B70FAD3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ELO Check on Learning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99220-A5B9-5463-547A-25E770EB7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Aft>
                <a:spcPts val="600"/>
              </a:spcAft>
              <a:buNone/>
              <a:defRPr/>
            </a:pPr>
            <a:r>
              <a:rPr lang="en-US" u="sng" dirty="0"/>
              <a:t>ELO 1: </a:t>
            </a:r>
            <a:r>
              <a:rPr lang="en-US" dirty="0"/>
              <a:t>Describe how IGs can conduct teaching and training as both </a:t>
            </a:r>
            <a:r>
              <a:rPr lang="en-US" dirty="0">
                <a:solidFill>
                  <a:srgbClr val="FF0000"/>
                </a:solidFill>
              </a:rPr>
              <a:t>an embedded and independent function</a:t>
            </a:r>
            <a:r>
              <a:rPr lang="en-US" dirty="0"/>
              <a:t>.</a:t>
            </a:r>
          </a:p>
          <a:p>
            <a:pPr marL="344488" lvl="1" indent="-344488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Embedded within the Big Three (Inspections, Assistance, and Investigations)</a:t>
            </a:r>
          </a:p>
          <a:p>
            <a:pPr marL="344488" lvl="1" indent="-344488" eaLnBrk="1" hangingPunct="1">
              <a:buFont typeface="Arial" panose="020B0604020202020204" pitchFamily="34" charset="0"/>
              <a:buChar char="•"/>
              <a:defRPr/>
            </a:pPr>
            <a:r>
              <a:rPr lang="en-US" dirty="0"/>
              <a:t>Independently through Direct Teaching and Training Opportunities, IG-to-IG Staff Assistance Visits, and Readiness Assistance Visits</a:t>
            </a:r>
          </a:p>
        </p:txBody>
      </p:sp>
      <p:sp>
        <p:nvSpPr>
          <p:cNvPr id="58370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06EBE11B-DF8F-415C-8174-51B74561EAA2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40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4800" y="1905000"/>
            <a:ext cx="8534400" cy="4495800"/>
          </a:xfrm>
          <a:prstGeom prst="rect">
            <a:avLst/>
          </a:prstGeom>
        </p:spPr>
        <p:txBody>
          <a:bodyPr/>
          <a:lstStyle/>
          <a:p>
            <a:pPr eaLnBrk="1" hangingPunct="1">
              <a:spcBef>
                <a:spcPct val="20000"/>
              </a:spcBef>
              <a:spcAft>
                <a:spcPts val="600"/>
              </a:spcAft>
              <a:defRPr/>
            </a:pPr>
            <a:endParaRPr lang="en-US" sz="2600" kern="0" dirty="0"/>
          </a:p>
        </p:txBody>
      </p:sp>
    </p:spTree>
    <p:extLst>
      <p:ext uri="{BB962C8B-B14F-4D97-AF65-F5344CB8AC3E}">
        <p14:creationId xmlns:p14="http://schemas.microsoft.com/office/powerpoint/2010/main" val="1865664512"/>
      </p:ext>
    </p:extLst>
  </p:cSld>
  <p:clrMapOvr>
    <a:masterClrMapping/>
  </p:clrMapOvr>
  <p:transition>
    <p:pull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828800"/>
            <a:ext cx="8839200" cy="4495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u="sng" dirty="0"/>
              <a:t>Action</a:t>
            </a:r>
            <a:r>
              <a:rPr lang="en-US" sz="2000" dirty="0"/>
              <a:t>: Conduct teaching and training throughout a command or organization. 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u="sng" dirty="0"/>
              <a:t>Conditions</a:t>
            </a:r>
            <a:r>
              <a:rPr lang="en-US" sz="2000" dirty="0"/>
              <a:t>: Given Army Regulation 20-1, The Teaching and Training Guide, and classroom instruction.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u="sng" dirty="0"/>
              <a:t>Standard</a:t>
            </a:r>
            <a:r>
              <a:rPr lang="en-US" sz="2000" dirty="0"/>
              <a:t>: Describe how IGs can conduct teaching and training as both an embedded and independent function. The description must include: a) The IG's approach to teaching and training while performing the Inspections, Assistance, and Investigations functions.; b) The purpose and goals of IG-to-IG Staff Assistance Visits; c) The purpose and objectives of a Readiness Assistance Visit; and d) The seven steps of the Readiness Assistance Visit and their outputs – (1) Research, (2) Concept Development, (3) Detailed Planning, (4) Preparation and Rehearsal, (5) Conduct the Readiness Assistance Visit, (6) Results to the Directing Authority, (7) Follow-Up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endParaRPr lang="en-US" altLang="en-US" sz="2000" dirty="0"/>
          </a:p>
        </p:txBody>
      </p:sp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U.S. Army Inspector General School   </a:t>
            </a:r>
            <a:fld id="{4358684E-431D-4C68-9D67-747F3A673A0E}" type="slidenum">
              <a:rPr lang="en-US" altLang="en-US" sz="1400" smtClean="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 dirty="0">
              <a:solidFill>
                <a:srgbClr val="000000"/>
              </a:solidFill>
            </a:endParaRPr>
          </a:p>
        </p:txBody>
      </p:sp>
      <p:sp>
        <p:nvSpPr>
          <p:cNvPr id="3" name="Text Box 2050">
            <a:extLst>
              <a:ext uri="{FF2B5EF4-FFF2-40B4-BE49-F238E27FC236}">
                <a16:creationId xmlns:a16="http://schemas.microsoft.com/office/drawing/2014/main" id="{C662E005-578E-D0A6-3E0F-6ECCF972B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81000"/>
            <a:ext cx="71628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rgbClr val="0000FF"/>
                </a:solidFill>
              </a:rPr>
              <a:t>Terminal Learning Objective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Advance Sheets Page 12</a:t>
            </a:r>
          </a:p>
        </p:txBody>
      </p:sp>
    </p:spTree>
    <p:extLst>
      <p:ext uri="{BB962C8B-B14F-4D97-AF65-F5344CB8AC3E}">
        <p14:creationId xmlns:p14="http://schemas.microsoft.com/office/powerpoint/2010/main" val="2971475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0ED6D-46D7-140A-EAAA-BFDBA8B95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ELO Check on Learning</a:t>
            </a:r>
            <a:br>
              <a:rPr lang="en-US" altLang="en-US" dirty="0"/>
            </a:br>
            <a:br>
              <a:rPr lang="en-US" altLang="en-US" sz="1800" i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2789A-87F7-A410-5A86-706FF42A6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1200"/>
              </a:spcBef>
              <a:buNone/>
              <a:defRPr/>
            </a:pPr>
            <a:r>
              <a:rPr lang="en-US" u="sng" dirty="0"/>
              <a:t>ELO 2:</a:t>
            </a:r>
            <a:r>
              <a:rPr lang="en-US" dirty="0"/>
              <a:t> Describe the purpose and goals of an</a:t>
            </a:r>
            <a:r>
              <a:rPr lang="en-US" dirty="0">
                <a:solidFill>
                  <a:srgbClr val="FF0000"/>
                </a:solidFill>
              </a:rPr>
              <a:t> IG-to-IG Staff Assistance Visit</a:t>
            </a:r>
            <a:r>
              <a:rPr lang="en-US" dirty="0"/>
              <a:t>?</a:t>
            </a:r>
          </a:p>
          <a:p>
            <a:pPr marL="344488" lvl="1" indent="-344488" eaLnBrk="1" hangingPunct="1">
              <a:buFont typeface="Arial" panose="020B0604020202020204" pitchFamily="34" charset="0"/>
              <a:buChar char="•"/>
              <a:defRPr/>
            </a:pPr>
            <a:r>
              <a:rPr lang="en-US" dirty="0"/>
              <a:t>Mentorship opportunities</a:t>
            </a:r>
          </a:p>
          <a:p>
            <a:pPr marL="344488" lvl="1" indent="-344488" eaLnBrk="1" hangingPunct="1">
              <a:buFont typeface="Arial" panose="020B0604020202020204" pitchFamily="34" charset="0"/>
              <a:buChar char="•"/>
              <a:defRPr/>
            </a:pPr>
            <a:r>
              <a:rPr lang="en-US" dirty="0"/>
              <a:t>Share best practices</a:t>
            </a:r>
          </a:p>
          <a:p>
            <a:pPr marL="344488" lvl="1" indent="-344488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Provide current updates to IG policy and doctrine</a:t>
            </a:r>
          </a:p>
          <a:p>
            <a:pPr marL="0" indent="0" eaLnBrk="1" hangingPunct="1">
              <a:buNone/>
              <a:defRPr/>
            </a:pPr>
            <a:r>
              <a:rPr lang="en-US" u="sng" dirty="0"/>
              <a:t>ELO 3: </a:t>
            </a:r>
            <a:r>
              <a:rPr lang="en-US" dirty="0"/>
              <a:t>Describe the purpose and goals of a </a:t>
            </a:r>
            <a:r>
              <a:rPr lang="en-US" dirty="0">
                <a:solidFill>
                  <a:srgbClr val="FF0000"/>
                </a:solidFill>
              </a:rPr>
              <a:t>Readiness Assistance Visit</a:t>
            </a:r>
            <a:r>
              <a:rPr lang="en-US" dirty="0"/>
              <a:t>?</a:t>
            </a:r>
          </a:p>
          <a:p>
            <a:pPr marL="344488" lvl="1" indent="-344488" eaLnBrk="1" hangingPunct="1">
              <a:buFont typeface="Arial" panose="020B0604020202020204" pitchFamily="34" charset="0"/>
              <a:buChar char="•"/>
              <a:defRPr/>
            </a:pPr>
            <a:r>
              <a:rPr lang="en-US" dirty="0"/>
              <a:t>Teach units about the OIP</a:t>
            </a:r>
          </a:p>
          <a:p>
            <a:pPr marL="344488" lvl="1" indent="-344488" eaLnBrk="1" hangingPunct="1">
              <a:buFont typeface="Arial" panose="020B0604020202020204" pitchFamily="34" charset="0"/>
              <a:buChar char="•"/>
              <a:defRPr/>
            </a:pPr>
            <a:r>
              <a:rPr lang="en-US" dirty="0"/>
              <a:t>Teach units how to inspect their organization</a:t>
            </a:r>
          </a:p>
          <a:p>
            <a:pPr marL="344488" lvl="1" indent="-344488" eaLnBrk="1" hangingPunct="1">
              <a:buFont typeface="Arial" panose="020B0604020202020204" pitchFamily="34" charset="0"/>
              <a:buChar char="•"/>
              <a:defRPr/>
            </a:pPr>
            <a:r>
              <a:rPr lang="en-US" dirty="0"/>
              <a:t>Assist units in re-establishing functional systems</a:t>
            </a:r>
          </a:p>
        </p:txBody>
      </p:sp>
      <p:sp>
        <p:nvSpPr>
          <p:cNvPr id="58370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06EBE11B-DF8F-415C-8174-51B74561EAA2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4187873745"/>
      </p:ext>
    </p:extLst>
  </p:cSld>
  <p:clrMapOvr>
    <a:masterClrMapping/>
  </p:clrMapOvr>
  <p:transition>
    <p:pull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22DDE-F3E4-F19B-563D-D13D3732C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ELO Check on Learning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66563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F4F8F8B4-800C-4541-B775-9DE2BFBEF0F4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400"/>
          </a:p>
        </p:txBody>
      </p:sp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0" y="-188912"/>
            <a:ext cx="9144000" cy="0"/>
          </a:xfrm>
          <a:prstGeom prst="rect">
            <a:avLst/>
          </a:prstGeom>
          <a:noFill/>
          <a:ln w="76200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en-US" dirty="0"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294947-6F65-2C90-8344-D7CDF8FE3EF4}"/>
              </a:ext>
            </a:extLst>
          </p:cNvPr>
          <p:cNvSpPr txBox="1"/>
          <p:nvPr/>
        </p:nvSpPr>
        <p:spPr>
          <a:xfrm>
            <a:off x="114299" y="1628615"/>
            <a:ext cx="9067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kern="0" dirty="0"/>
              <a:t>ELO 4:</a:t>
            </a:r>
            <a:r>
              <a:rPr lang="en-US" sz="2400" kern="0" dirty="0"/>
              <a:t> Describe the seven steps of a RAV and their outputs. </a:t>
            </a:r>
            <a:endParaRPr lang="en-US" sz="2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6BBD2D-337D-08C3-5F30-5D6884B09B2F}"/>
              </a:ext>
            </a:extLst>
          </p:cNvPr>
          <p:cNvGrpSpPr/>
          <p:nvPr/>
        </p:nvGrpSpPr>
        <p:grpSpPr>
          <a:xfrm>
            <a:off x="76200" y="1963506"/>
            <a:ext cx="8625879" cy="4386494"/>
            <a:chOff x="230803" y="2026407"/>
            <a:chExt cx="8625879" cy="4386494"/>
          </a:xfrm>
        </p:grpSpPr>
        <p:pic>
          <p:nvPicPr>
            <p:cNvPr id="13" name="Picture 12" descr="Graphical user interface, application, table, Word&#10;&#10;Description automatically generated with medium confidence">
              <a:extLst>
                <a:ext uri="{FF2B5EF4-FFF2-40B4-BE49-F238E27FC236}">
                  <a16:creationId xmlns:a16="http://schemas.microsoft.com/office/drawing/2014/main" id="{D8E6E43C-87A2-10FA-7185-F2E9BCDF51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978" b="24203"/>
            <a:stretch/>
          </p:blipFill>
          <p:spPr>
            <a:xfrm>
              <a:off x="715983" y="5629354"/>
              <a:ext cx="8107759" cy="783547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0247D14-EF3D-1065-3127-780310E9BF70}"/>
                </a:ext>
              </a:extLst>
            </p:cNvPr>
            <p:cNvGrpSpPr/>
            <p:nvPr/>
          </p:nvGrpSpPr>
          <p:grpSpPr>
            <a:xfrm>
              <a:off x="230803" y="2026407"/>
              <a:ext cx="8625879" cy="4374393"/>
              <a:chOff x="0" y="1981200"/>
              <a:chExt cx="8625879" cy="4374393"/>
            </a:xfrm>
          </p:grpSpPr>
          <p:pic>
            <p:nvPicPr>
              <p:cNvPr id="15" name="Picture 14" descr="Graphical user interface, application, table, Word&#10;&#10;Description automatically generated with medium confidence">
                <a:extLst>
                  <a:ext uri="{FF2B5EF4-FFF2-40B4-BE49-F238E27FC236}">
                    <a16:creationId xmlns:a16="http://schemas.microsoft.com/office/drawing/2014/main" id="{5E43F572-01FC-234F-02D7-B83141355B6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761" b="68927"/>
              <a:stretch/>
            </p:blipFill>
            <p:spPr>
              <a:xfrm>
                <a:off x="494713" y="2000754"/>
                <a:ext cx="8107759" cy="1285373"/>
              </a:xfrm>
              <a:prstGeom prst="rect">
                <a:avLst/>
              </a:prstGeom>
            </p:spPr>
          </p:pic>
          <p:sp>
            <p:nvSpPr>
              <p:cNvPr id="21" name="Text Box 3">
                <a:extLst>
                  <a:ext uri="{FF2B5EF4-FFF2-40B4-BE49-F238E27FC236}">
                    <a16:creationId xmlns:a16="http://schemas.microsoft.com/office/drawing/2014/main" id="{DFAB7F6E-FAA3-EC29-EA3D-ADA980ADE0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1981200"/>
                <a:ext cx="8610600" cy="523875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r>
                  <a:rPr lang="en-US" sz="2800" dirty="0">
                    <a:latin typeface="Arial" charset="0"/>
                    <a:cs typeface="+mn-cs"/>
                  </a:rPr>
                  <a:t>		</a:t>
                </a:r>
                <a:endParaRPr lang="en-US" sz="32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8D787ACE-D836-1E4C-1976-CFC478B5025F}"/>
                  </a:ext>
                </a:extLst>
              </p:cNvPr>
              <p:cNvGrpSpPr/>
              <p:nvPr/>
            </p:nvGrpSpPr>
            <p:grpSpPr>
              <a:xfrm>
                <a:off x="518120" y="2209800"/>
                <a:ext cx="8107759" cy="4145793"/>
                <a:chOff x="518120" y="2209800"/>
                <a:chExt cx="8107759" cy="4145793"/>
              </a:xfrm>
            </p:grpSpPr>
            <p:pic>
              <p:nvPicPr>
                <p:cNvPr id="23" name="Picture 22" descr="Graphical user interface, application, table, Word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68F46FAC-4EA4-2A80-C383-ED4E9499AF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3715" b="41984"/>
                <a:stretch/>
              </p:blipFill>
              <p:spPr>
                <a:xfrm>
                  <a:off x="518120" y="3772436"/>
                  <a:ext cx="8107759" cy="1284882"/>
                </a:xfrm>
                <a:prstGeom prst="rect">
                  <a:avLst/>
                </a:prstGeom>
              </p:spPr>
            </p:pic>
            <p:sp>
              <p:nvSpPr>
                <p:cNvPr id="24" name="TextBox 29">
                  <a:extLst>
                    <a:ext uri="{FF2B5EF4-FFF2-40B4-BE49-F238E27FC236}">
                      <a16:creationId xmlns:a16="http://schemas.microsoft.com/office/drawing/2014/main" id="{B417B3A9-96CA-F2B9-578E-B989A5ADE30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72611" y="3097798"/>
                  <a:ext cx="1200970" cy="523220"/>
                </a:xfrm>
                <a:prstGeom prst="rect">
                  <a:avLst/>
                </a:prstGeom>
                <a:noFill/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Purpose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Objectives</a:t>
                  </a:r>
                </a:p>
              </p:txBody>
            </p:sp>
            <p:sp>
              <p:nvSpPr>
                <p:cNvPr id="25" name="TextBox 29">
                  <a:extLst>
                    <a:ext uri="{FF2B5EF4-FFF2-40B4-BE49-F238E27FC236}">
                      <a16:creationId xmlns:a16="http://schemas.microsoft.com/office/drawing/2014/main" id="{0D15B3A7-C3E1-FA71-CDE2-64AE3FA2B4B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63542" y="3097039"/>
                  <a:ext cx="1579278" cy="523220"/>
                </a:xfrm>
                <a:prstGeom prst="rect">
                  <a:avLst/>
                </a:prstGeom>
                <a:noFill/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Concept Memo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Directive</a:t>
                  </a:r>
                </a:p>
              </p:txBody>
            </p:sp>
            <p:sp>
              <p:nvSpPr>
                <p:cNvPr id="26" name="TextBox 29">
                  <a:extLst>
                    <a:ext uri="{FF2B5EF4-FFF2-40B4-BE49-F238E27FC236}">
                      <a16:creationId xmlns:a16="http://schemas.microsoft.com/office/drawing/2014/main" id="{735535A9-1BA6-BE1B-A3D3-B358564154A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077820" y="3088574"/>
                  <a:ext cx="1846980" cy="738664"/>
                </a:xfrm>
                <a:prstGeom prst="rect">
                  <a:avLst/>
                </a:prstGeom>
                <a:noFill/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Methodology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Notification Memo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Detailed RAV Plan</a:t>
                  </a:r>
                </a:p>
              </p:txBody>
            </p:sp>
            <p:sp>
              <p:nvSpPr>
                <p:cNvPr id="27" name="TextBox 29">
                  <a:extLst>
                    <a:ext uri="{FF2B5EF4-FFF2-40B4-BE49-F238E27FC236}">
                      <a16:creationId xmlns:a16="http://schemas.microsoft.com/office/drawing/2014/main" id="{209FEF94-5827-9930-69DF-C37D6FBA339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73954" y="4787760"/>
                  <a:ext cx="2076209" cy="1384995"/>
                </a:xfrm>
                <a:prstGeom prst="rect">
                  <a:avLst/>
                </a:prstGeom>
                <a:noFill/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Augmentee duties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Info-gathering tools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Briefing formats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Equipment Inventory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Command-climate</a:t>
                  </a:r>
                </a:p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Rehearsals</a:t>
                  </a:r>
                </a:p>
              </p:txBody>
            </p:sp>
            <p:sp>
              <p:nvSpPr>
                <p:cNvPr id="28" name="TextBox 29">
                  <a:extLst>
                    <a:ext uri="{FF2B5EF4-FFF2-40B4-BE49-F238E27FC236}">
                      <a16:creationId xmlns:a16="http://schemas.microsoft.com/office/drawing/2014/main" id="{53DF011C-389E-7F0F-0E26-120B8CA9BEE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88797" y="4784754"/>
                  <a:ext cx="1319592" cy="307777"/>
                </a:xfrm>
                <a:prstGeom prst="rect">
                  <a:avLst/>
                </a:prstGeom>
                <a:noFill/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 Out-briefing</a:t>
                  </a:r>
                </a:p>
              </p:txBody>
            </p:sp>
            <p:sp>
              <p:nvSpPr>
                <p:cNvPr id="29" name="TextBox 29">
                  <a:extLst>
                    <a:ext uri="{FF2B5EF4-FFF2-40B4-BE49-F238E27FC236}">
                      <a16:creationId xmlns:a16="http://schemas.microsoft.com/office/drawing/2014/main" id="{522E0118-AC0D-0A79-1F7D-14270AAFA7E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160464" y="4800600"/>
                  <a:ext cx="1846980" cy="738664"/>
                </a:xfrm>
                <a:prstGeom prst="rect">
                  <a:avLst/>
                </a:prstGeom>
                <a:noFill/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114300" indent="-114300" eaLnBrk="1" hangingPunct="1">
                    <a:spcBef>
                      <a:spcPct val="0"/>
                    </a:spcBef>
                  </a:pPr>
                  <a:r>
                    <a:rPr lang="en-US" altLang="en-US" sz="1400" dirty="0">
                      <a:solidFill>
                        <a:srgbClr val="0000FF"/>
                      </a:solidFill>
                    </a:rPr>
                    <a:t>Out-briefing book with detailed results</a:t>
                  </a: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25939024-C2A1-FA1C-0E40-925FA220FCA7}"/>
                    </a:ext>
                  </a:extLst>
                </p:cNvPr>
                <p:cNvSpPr/>
                <p:nvPr/>
              </p:nvSpPr>
              <p:spPr bwMode="auto">
                <a:xfrm>
                  <a:off x="873617" y="2209800"/>
                  <a:ext cx="2339181" cy="914400"/>
                </a:xfrm>
                <a:prstGeom prst="rect">
                  <a:avLst/>
                </a:prstGeom>
                <a:noFill/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9AFE3493-511A-0264-2F48-474F0D6E160B}"/>
                    </a:ext>
                  </a:extLst>
                </p:cNvPr>
                <p:cNvSpPr/>
                <p:nvPr/>
              </p:nvSpPr>
              <p:spPr bwMode="auto">
                <a:xfrm>
                  <a:off x="873617" y="3868294"/>
                  <a:ext cx="2339181" cy="932306"/>
                </a:xfrm>
                <a:prstGeom prst="rect">
                  <a:avLst/>
                </a:prstGeom>
                <a:noFill/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F20B87F1-8184-D153-3E4C-3CE30B0FCEA5}"/>
                    </a:ext>
                  </a:extLst>
                </p:cNvPr>
                <p:cNvSpPr/>
                <p:nvPr/>
              </p:nvSpPr>
              <p:spPr bwMode="auto">
                <a:xfrm>
                  <a:off x="3414213" y="2209800"/>
                  <a:ext cx="2339181" cy="914400"/>
                </a:xfrm>
                <a:prstGeom prst="rect">
                  <a:avLst/>
                </a:prstGeom>
                <a:noFill/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D3B4253B-F288-C7B5-88C0-D559AB0479FD}"/>
                    </a:ext>
                  </a:extLst>
                </p:cNvPr>
                <p:cNvSpPr/>
                <p:nvPr/>
              </p:nvSpPr>
              <p:spPr bwMode="auto">
                <a:xfrm>
                  <a:off x="5990227" y="2209800"/>
                  <a:ext cx="2339181" cy="914400"/>
                </a:xfrm>
                <a:prstGeom prst="rect">
                  <a:avLst/>
                </a:prstGeom>
                <a:noFill/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C061ACD0-F7A3-D6CD-36E0-F78DD789CE0A}"/>
                    </a:ext>
                  </a:extLst>
                </p:cNvPr>
                <p:cNvSpPr/>
                <p:nvPr/>
              </p:nvSpPr>
              <p:spPr bwMode="auto">
                <a:xfrm>
                  <a:off x="3430312" y="3868294"/>
                  <a:ext cx="2339181" cy="932306"/>
                </a:xfrm>
                <a:prstGeom prst="rect">
                  <a:avLst/>
                </a:prstGeom>
                <a:noFill/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6C35E221-078A-05E7-478C-38648200E8B1}"/>
                    </a:ext>
                  </a:extLst>
                </p:cNvPr>
                <p:cNvSpPr/>
                <p:nvPr/>
              </p:nvSpPr>
              <p:spPr bwMode="auto">
                <a:xfrm>
                  <a:off x="5990227" y="3868294"/>
                  <a:ext cx="2339181" cy="932306"/>
                </a:xfrm>
                <a:prstGeom prst="rect">
                  <a:avLst/>
                </a:prstGeom>
                <a:noFill/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BF313EF1-02C4-AC3F-CCE2-68B88B2545F1}"/>
                    </a:ext>
                  </a:extLst>
                </p:cNvPr>
                <p:cNvSpPr/>
                <p:nvPr/>
              </p:nvSpPr>
              <p:spPr bwMode="auto">
                <a:xfrm>
                  <a:off x="3414213" y="5572046"/>
                  <a:ext cx="2339181" cy="783547"/>
                </a:xfrm>
                <a:prstGeom prst="rect">
                  <a:avLst/>
                </a:prstGeom>
                <a:noFill/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0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36352383"/>
      </p:ext>
    </p:extLst>
  </p:cSld>
  <p:clrMapOvr>
    <a:masterClrMapping/>
  </p:clrMapOvr>
  <p:transition>
    <p:pull/>
    <p:sndAc>
      <p:endSnd/>
    </p:sndAc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73CD0-FF75-174E-F5F5-281D9E9F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TLO Check on Learning</a:t>
            </a:r>
            <a:br>
              <a:rPr lang="en-US" altLang="en-US" dirty="0"/>
            </a:br>
            <a:br>
              <a:rPr lang="en-US" altLang="en-US" sz="1800" i="1" dirty="0"/>
            </a:br>
            <a:endParaRPr lang="en-US" dirty="0"/>
          </a:p>
        </p:txBody>
      </p:sp>
      <p:sp>
        <p:nvSpPr>
          <p:cNvPr id="47106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5A2991C6-C939-4945-A18F-74B3C98752C3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40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0DBE4CE2-48F8-F4D7-D5A9-EA47EA5E34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" y="1828800"/>
            <a:ext cx="8839200" cy="4495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u="sng" dirty="0"/>
              <a:t>Action</a:t>
            </a:r>
            <a:r>
              <a:rPr lang="en-US" sz="2000" dirty="0"/>
              <a:t>: Conduct teaching and training throughout a command or organization. 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u="sng" dirty="0"/>
              <a:t>Conditions</a:t>
            </a:r>
            <a:r>
              <a:rPr lang="en-US" sz="2000" dirty="0"/>
              <a:t>: Given Army Regulation 20-1, The Teaching and Training Guide, and classroom instruction.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u="sng" dirty="0"/>
              <a:t>Standard</a:t>
            </a:r>
            <a:r>
              <a:rPr lang="en-US" sz="2000" dirty="0"/>
              <a:t>: Describe how IGs can conduct teaching and training as both an embedded and independent function. The description must include: a) The IG's approach to teaching and training while performing the Inspections, Assistance, and Investigations functions.; b) The purpose and goals of IG-to-IG Staff Assistance Visits; c) The purpose and objectives of a Readiness Assistance Visit; and d) The seven steps of the Readiness Assistance Visit and their outputs – (1) Research, (2) Concept Development, (3) Detailed Planning, (4) Preparation and Rehearsal, (5) Conduct the Readiness Assistance Visit, (6) Results to the Directing Authority, (7) Follow-Up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922601438"/>
      </p:ext>
    </p:extLst>
  </p:cSld>
  <p:clrMapOvr>
    <a:masterClrMapping/>
  </p:clrMapOvr>
  <p:transition>
    <p:pull/>
    <p:sndAc>
      <p:endSnd/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3A780-2CE8-F68F-0152-381BF235D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Summary</a:t>
            </a:r>
            <a:br>
              <a:rPr lang="en-US" altLang="en-US" dirty="0"/>
            </a:br>
            <a:br>
              <a:rPr lang="en-US" altLang="en-US" sz="1800" i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FF6CB-F77C-2554-E980-7FE3E7890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US" altLang="en-US" dirty="0"/>
              <a:t>During the Teaching and Training Block of Instruction we:</a:t>
            </a:r>
          </a:p>
          <a:p>
            <a:pPr marL="344488" indent="-344488">
              <a:spcBef>
                <a:spcPts val="1200"/>
              </a:spcBef>
              <a:buFontTx/>
              <a:buAutoNum type="arabicPeriod"/>
            </a:pPr>
            <a:r>
              <a:rPr lang="en-US" altLang="en-US" dirty="0"/>
              <a:t>Described how IGs can conduct teaching and training as both an embedded and independent function.</a:t>
            </a:r>
          </a:p>
          <a:p>
            <a:pPr marL="344488" indent="-344488">
              <a:spcBef>
                <a:spcPts val="1200"/>
              </a:spcBef>
              <a:buFontTx/>
              <a:buAutoNum type="arabicPeriod"/>
            </a:pPr>
            <a:r>
              <a:rPr lang="en-US" altLang="en-US" dirty="0"/>
              <a:t>Described the purpose and goals of an IG-to-IG Staff Assistance Visit.</a:t>
            </a:r>
          </a:p>
          <a:p>
            <a:pPr marL="344488" indent="-344488">
              <a:spcBef>
                <a:spcPts val="1200"/>
              </a:spcBef>
              <a:buFontTx/>
              <a:buAutoNum type="arabicPeriod"/>
            </a:pPr>
            <a:r>
              <a:rPr lang="en-US" altLang="en-US" dirty="0"/>
              <a:t>Described the purpose and objectives of a Readiness Assistance Visit.</a:t>
            </a:r>
          </a:p>
          <a:p>
            <a:pPr marL="344488" indent="-344488">
              <a:spcBef>
                <a:spcPts val="1200"/>
              </a:spcBef>
              <a:buFontTx/>
              <a:buAutoNum type="arabicPeriod"/>
            </a:pPr>
            <a:r>
              <a:rPr lang="en-US" altLang="en-US" dirty="0"/>
              <a:t>Described the seven steps of a Readiness Assistance  Visit and their outputs.	</a:t>
            </a:r>
          </a:p>
          <a:p>
            <a:endParaRPr lang="en-US" dirty="0"/>
          </a:p>
        </p:txBody>
      </p:sp>
      <p:sp>
        <p:nvSpPr>
          <p:cNvPr id="47106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5A2991C6-C939-4945-A18F-74B3C98752C3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637230621"/>
      </p:ext>
    </p:extLst>
  </p:cSld>
  <p:clrMapOvr>
    <a:masterClrMapping/>
  </p:clrMapOvr>
  <p:transition>
    <p:pull/>
    <p:sndAc>
      <p:endSnd/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440D68-CE13-BB90-739A-41CEF7B8B1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6866" name="Footer Placeholder 1">
            <a:extLst>
              <a:ext uri="{FF2B5EF4-FFF2-40B4-BE49-F238E27FC236}">
                <a16:creationId xmlns:a16="http://schemas.microsoft.com/office/drawing/2014/main" id="{C22C205B-D839-9E05-F4A5-0D950234170D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029200" y="6400800"/>
            <a:ext cx="41148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08D070C9-9A0F-4FF8-BAF0-E919A882551E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400"/>
          </a:p>
        </p:txBody>
      </p:sp>
      <p:pic>
        <p:nvPicPr>
          <p:cNvPr id="2" name="Picture 1" descr="A picture containing text, person&#10;&#10;AI-generated content may be incorrect.">
            <a:extLst>
              <a:ext uri="{FF2B5EF4-FFF2-40B4-BE49-F238E27FC236}">
                <a16:creationId xmlns:a16="http://schemas.microsoft.com/office/drawing/2014/main" id="{026DFE57-B759-2102-7EF7-12860D4EEC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637" y="2137083"/>
            <a:ext cx="6212724" cy="3501717"/>
          </a:xfrm>
          <a:prstGeom prst="rect">
            <a:avLst/>
          </a:prstGeom>
        </p:spPr>
      </p:pic>
    </p:spTree>
  </p:cSld>
  <p:clrMapOvr>
    <a:masterClrMapping/>
  </p:clrMapOvr>
  <p:transition>
    <p:pull/>
    <p:sndAc>
      <p:endSnd/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209800"/>
            <a:ext cx="8839200" cy="4162069"/>
          </a:xfrm>
        </p:spPr>
        <p:txBody>
          <a:bodyPr/>
          <a:lstStyle/>
          <a:p>
            <a:pPr marL="0" indent="-609600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400" dirty="0"/>
              <a:t>1.  Describe how IGs can conduct teaching and training as       both an embedded and independent function.</a:t>
            </a:r>
          </a:p>
          <a:p>
            <a:pPr marL="0" indent="-609600" eaLnBrk="1" hangingPunct="1">
              <a:buFont typeface="Wingdings" panose="05000000000000000000" pitchFamily="2" charset="2"/>
              <a:buNone/>
            </a:pPr>
            <a:endParaRPr lang="en-US" altLang="en-US" sz="1200" dirty="0"/>
          </a:p>
          <a:p>
            <a:pPr marL="0" indent="-609600" eaLnBrk="1" hangingPunct="1">
              <a:buFont typeface="Wingdings" panose="05000000000000000000" pitchFamily="2" charset="2"/>
              <a:buNone/>
            </a:pPr>
            <a:r>
              <a:rPr lang="en-US" altLang="en-US" sz="2400" dirty="0"/>
              <a:t>2.  Describe the purpose and goals of an IG-to-IG Staff Assistance Visit.</a:t>
            </a:r>
          </a:p>
          <a:p>
            <a:pPr marL="0" indent="-609600" eaLnBrk="1" hangingPunct="1">
              <a:buFont typeface="Wingdings" panose="05000000000000000000" pitchFamily="2" charset="2"/>
              <a:buNone/>
            </a:pPr>
            <a:endParaRPr lang="en-US" altLang="en-US" sz="1200" dirty="0"/>
          </a:p>
          <a:p>
            <a:pPr marL="0" indent="-609600" eaLnBrk="1" hangingPunct="1">
              <a:buFont typeface="Wingdings" panose="05000000000000000000" pitchFamily="2" charset="2"/>
              <a:buNone/>
            </a:pPr>
            <a:r>
              <a:rPr lang="en-US" altLang="en-US" sz="2400" dirty="0"/>
              <a:t>3.  Describe the purpose and goals of a Readiness Assistance Visit.</a:t>
            </a:r>
          </a:p>
          <a:p>
            <a:pPr marL="0" indent="-609600" eaLnBrk="1" hangingPunct="1">
              <a:buFont typeface="Wingdings" panose="05000000000000000000" pitchFamily="2" charset="2"/>
              <a:buNone/>
            </a:pPr>
            <a:endParaRPr lang="en-US" altLang="en-US" sz="1200" dirty="0"/>
          </a:p>
          <a:p>
            <a:pPr marL="0" indent="-609600" eaLnBrk="1" hangingPunct="1">
              <a:buFont typeface="Wingdings" panose="05000000000000000000" pitchFamily="2" charset="2"/>
              <a:buNone/>
            </a:pPr>
            <a:r>
              <a:rPr lang="en-US" altLang="en-US" sz="2400" dirty="0"/>
              <a:t>4.  Describe the seven steps of a Readiness Assistance     Visit and their outputs.	</a:t>
            </a:r>
          </a:p>
        </p:txBody>
      </p:sp>
      <p:sp>
        <p:nvSpPr>
          <p:cNvPr id="1331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F9ACB3AA-49A8-44DC-838D-99DD57C4CFD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/>
          </a:p>
        </p:txBody>
      </p:sp>
      <p:grpSp>
        <p:nvGrpSpPr>
          <p:cNvPr id="8" name="Group 7"/>
          <p:cNvGrpSpPr/>
          <p:nvPr/>
        </p:nvGrpSpPr>
        <p:grpSpPr>
          <a:xfrm>
            <a:off x="4423853" y="1260129"/>
            <a:ext cx="1052513" cy="903288"/>
            <a:chOff x="7543799" y="925512"/>
            <a:chExt cx="1052513" cy="903288"/>
          </a:xfrm>
        </p:grpSpPr>
        <p:sp>
          <p:nvSpPr>
            <p:cNvPr id="9" name="AutoShape 1029"/>
            <p:cNvSpPr>
              <a:spLocks noChangeArrowheads="1"/>
            </p:cNvSpPr>
            <p:nvPr/>
          </p:nvSpPr>
          <p:spPr bwMode="auto">
            <a:xfrm>
              <a:off x="7543799" y="925512"/>
              <a:ext cx="1052513" cy="903288"/>
            </a:xfrm>
            <a:prstGeom prst="star5">
              <a:avLst/>
            </a:prstGeom>
            <a:solidFill>
              <a:srgbClr val="F9F965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" name="Text Box 1030"/>
            <p:cNvSpPr txBox="1">
              <a:spLocks noChangeArrowheads="1"/>
            </p:cNvSpPr>
            <p:nvPr/>
          </p:nvSpPr>
          <p:spPr bwMode="auto">
            <a:xfrm>
              <a:off x="7620000" y="1253980"/>
              <a:ext cx="881081" cy="43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 dirty="0">
                  <a:cs typeface="Arial" panose="020B0604020202020204" pitchFamily="34" charset="0"/>
                </a:rPr>
                <a:t>ELO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1100" dirty="0">
                <a:cs typeface="Arial" panose="020B0604020202020204" pitchFamily="34" charset="0"/>
              </a:endParaRPr>
            </a:p>
          </p:txBody>
        </p:sp>
      </p:grpSp>
      <p:sp>
        <p:nvSpPr>
          <p:cNvPr id="3" name="Text Box 2">
            <a:extLst>
              <a:ext uri="{FF2B5EF4-FFF2-40B4-BE49-F238E27FC236}">
                <a16:creationId xmlns:a16="http://schemas.microsoft.com/office/drawing/2014/main" id="{9EB09B28-ECF0-3C96-3583-BF76362FB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3299" y="379831"/>
            <a:ext cx="6673622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rgbClr val="0000FF"/>
                </a:solidFill>
              </a:rPr>
              <a:t>Enabling Learning Objectives</a:t>
            </a:r>
          </a:p>
          <a:p>
            <a:pPr algn="ctr">
              <a:spcBef>
                <a:spcPct val="0"/>
              </a:spcBef>
              <a:buNone/>
            </a:pPr>
            <a:r>
              <a:rPr kumimoji="0" lang="en-US" alt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Advance Sheets </a:t>
            </a:r>
            <a:r>
              <a:rPr kumimoji="0" lang="en-US" alt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Page 12</a:t>
            </a:r>
            <a:endParaRPr lang="en-US" altLang="en-US" sz="3600" dirty="0"/>
          </a:p>
        </p:txBody>
      </p:sp>
    </p:spTree>
  </p:cSld>
  <p:clrMapOvr>
    <a:masterClrMapping/>
  </p:clrMapOvr>
  <p:transition>
    <p:pull/>
    <p:sndAc>
      <p:endSnd/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DBC31-2C40-500F-B71E-CA49DBC8E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0000FF"/>
                </a:solidFill>
              </a:rPr>
              <a:t>Safety and Environmental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B847E-9F62-896C-9E45-D4EA38D49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Safety Requirements: </a:t>
            </a:r>
            <a:r>
              <a:rPr lang="en-US" sz="2400" b="0" dirty="0"/>
              <a:t>No other specific safety requirements are unique to this block of instruction per DA PAM 385-30, Risk Management, dated 2 December 2014.</a:t>
            </a:r>
          </a:p>
          <a:p>
            <a:r>
              <a:rPr lang="en-US" sz="2400" dirty="0"/>
              <a:t>Risk Assessment Level: </a:t>
            </a:r>
            <a:r>
              <a:rPr lang="en-US" sz="2400" u="sng" dirty="0"/>
              <a:t>Low</a:t>
            </a:r>
            <a:r>
              <a:rPr lang="en-US" sz="2400" dirty="0"/>
              <a:t> </a:t>
            </a:r>
            <a:r>
              <a:rPr lang="en-US" sz="2400" b="0" dirty="0"/>
              <a:t>in accordance with TRADOC Regulation 385-2, U.S. Army Training and Doctrine Command Safety and Occupational Health Program, dated 14 June 2024.</a:t>
            </a:r>
          </a:p>
          <a:p>
            <a:r>
              <a:rPr lang="en-US" sz="2400" dirty="0"/>
              <a:t>Environmental Considerations: </a:t>
            </a:r>
            <a:r>
              <a:rPr lang="en-US" sz="2400" b="0" dirty="0"/>
              <a:t>None in accordance with AR 200-1, Environmental Protection and Enhancement, dated 13 December 2007, and ATP 3-34.5, Environmental Considerations, dated January 2024.</a:t>
            </a: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55D4BB-9832-6B0D-6533-C3FAEED611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U.S. Army Inspector General School   </a:t>
            </a:r>
            <a:fld id="{61C7E7CE-266D-4AF9-A33B-42D5A4B6E212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9454561"/>
      </p:ext>
    </p:extLst>
  </p:cSld>
  <p:clrMapOvr>
    <a:masterClrMapping/>
  </p:clrMapOvr>
  <p:transition>
    <p:pull/>
    <p:sndAc>
      <p:endSnd/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Teaching and Training</a:t>
            </a:r>
            <a:br>
              <a:rPr lang="en-US" altLang="en-US" dirty="0"/>
            </a:br>
            <a:r>
              <a:rPr lang="en-US" altLang="en-US" sz="3600" dirty="0"/>
              <a:t>"The Fourth Pillar"</a:t>
            </a:r>
          </a:p>
        </p:txBody>
      </p:sp>
      <p:sp>
        <p:nvSpPr>
          <p:cNvPr id="19458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843CE437-1379-41CD-98F3-E2451F44C478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/>
          </a:p>
        </p:txBody>
      </p:sp>
      <p:sp>
        <p:nvSpPr>
          <p:cNvPr id="6205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97644" y="1752600"/>
            <a:ext cx="8748713" cy="4572000"/>
          </a:xfrm>
        </p:spPr>
        <p:txBody>
          <a:bodyPr/>
          <a:lstStyle/>
          <a:p>
            <a:pPr marL="0" indent="0" algn="ctr" eaLnBrk="1" hangingPunct="1">
              <a:spcAft>
                <a:spcPct val="60000"/>
              </a:spcAft>
              <a:buNone/>
              <a:defRPr/>
            </a:pPr>
            <a:r>
              <a:rPr lang="en-US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Increases readiness and warfighting capabilities</a:t>
            </a:r>
          </a:p>
          <a:p>
            <a:pPr marL="0" indent="0" eaLnBrk="1" hangingPunct="1">
              <a:spcAft>
                <a:spcPct val="60000"/>
              </a:spcAft>
              <a:buNone/>
              <a:defRPr/>
            </a:pPr>
            <a:endParaRPr lang="en-US" sz="11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1" indent="0" eaLnBrk="1" hangingPunct="1">
              <a:spcAft>
                <a:spcPts val="0"/>
              </a:spcAft>
              <a:buNone/>
              <a:defRPr/>
            </a:pPr>
            <a:endParaRPr lang="en-US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1" indent="0" eaLnBrk="1" hangingPunct="1">
              <a:spcAft>
                <a:spcPts val="0"/>
              </a:spcAft>
              <a:buNone/>
              <a:defRPr/>
            </a:pPr>
            <a:endParaRPr lang="en-US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1" indent="0" eaLnBrk="1" hangingPunct="1">
              <a:spcAft>
                <a:spcPts val="0"/>
              </a:spcAft>
              <a:buNone/>
              <a:defRPr/>
            </a:pPr>
            <a:endParaRPr lang="en-US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1" indent="0" eaLnBrk="1" hangingPunct="1">
              <a:spcAft>
                <a:spcPts val="0"/>
              </a:spcAft>
              <a:buNone/>
              <a:defRPr/>
            </a:pPr>
            <a:endParaRPr lang="en-US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1" indent="0" eaLnBrk="1" hangingPunct="1">
              <a:spcAft>
                <a:spcPts val="0"/>
              </a:spcAft>
              <a:buNone/>
              <a:defRPr/>
            </a:pPr>
            <a:endParaRPr lang="en-US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1" indent="0" eaLnBrk="1" hangingPunct="1">
              <a:spcAft>
                <a:spcPts val="0"/>
              </a:spcAft>
              <a:buNone/>
              <a:defRPr/>
            </a:pPr>
            <a:endParaRPr lang="en-US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1" indent="0" eaLnBrk="1" hangingPunct="1">
              <a:spcAft>
                <a:spcPts val="0"/>
              </a:spcAft>
              <a:buNone/>
              <a:defRPr/>
            </a:pPr>
            <a:endParaRPr lang="en-US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spcAft>
                <a:spcPct val="60000"/>
              </a:spcAft>
              <a:buFontTx/>
              <a:buNone/>
              <a:defRPr/>
            </a:pPr>
            <a:r>
              <a:rPr lang="en-US" sz="2400" b="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</p:txBody>
      </p:sp>
      <p:grpSp>
        <p:nvGrpSpPr>
          <p:cNvPr id="19462" name="Group 13"/>
          <p:cNvGrpSpPr>
            <a:grpSpLocks/>
          </p:cNvGrpSpPr>
          <p:nvPr/>
        </p:nvGrpSpPr>
        <p:grpSpPr bwMode="auto">
          <a:xfrm>
            <a:off x="2209800" y="2438400"/>
            <a:ext cx="4724400" cy="3505200"/>
            <a:chOff x="4191000" y="2667000"/>
            <a:chExt cx="4724400" cy="3505200"/>
          </a:xfrm>
        </p:grpSpPr>
        <p:sp>
          <p:nvSpPr>
            <p:cNvPr id="19463" name="Isosceles Triangle 25"/>
            <p:cNvSpPr>
              <a:spLocks noChangeArrowheads="1"/>
            </p:cNvSpPr>
            <p:nvPr/>
          </p:nvSpPr>
          <p:spPr bwMode="auto">
            <a:xfrm>
              <a:off x="4228242" y="4419600"/>
              <a:ext cx="2311657" cy="1752600"/>
            </a:xfrm>
            <a:prstGeom prst="triangle">
              <a:avLst>
                <a:gd name="adj" fmla="val 50000"/>
              </a:avLst>
            </a:prstGeom>
            <a:solidFill>
              <a:srgbClr val="33CC33"/>
            </a:solidFill>
            <a:ln w="762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000"/>
            </a:p>
          </p:txBody>
        </p:sp>
        <p:sp>
          <p:nvSpPr>
            <p:cNvPr id="19464" name="Isosceles Triangle 26"/>
            <p:cNvSpPr>
              <a:spLocks noChangeArrowheads="1"/>
            </p:cNvSpPr>
            <p:nvPr/>
          </p:nvSpPr>
          <p:spPr bwMode="auto">
            <a:xfrm>
              <a:off x="6539899" y="4419600"/>
              <a:ext cx="2311657" cy="1752600"/>
            </a:xfrm>
            <a:prstGeom prst="triangle">
              <a:avLst>
                <a:gd name="adj" fmla="val 50000"/>
              </a:avLst>
            </a:prstGeom>
            <a:solidFill>
              <a:srgbClr val="3333FF"/>
            </a:solidFill>
            <a:ln w="762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000"/>
            </a:p>
          </p:txBody>
        </p:sp>
        <p:sp>
          <p:nvSpPr>
            <p:cNvPr id="1033" name="Isosceles Triangle 27"/>
            <p:cNvSpPr>
              <a:spLocks noChangeArrowheads="1"/>
            </p:cNvSpPr>
            <p:nvPr/>
          </p:nvSpPr>
          <p:spPr bwMode="auto">
            <a:xfrm>
              <a:off x="5384070" y="2667000"/>
              <a:ext cx="2311400" cy="1752600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762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pPr algn="ctr" eaLnBrk="1" hangingPunct="1">
                <a:defRPr/>
              </a:pPr>
              <a:endParaRPr lang="en-US" dirty="0">
                <a:solidFill>
                  <a:schemeClr val="accent3"/>
                </a:solidFill>
                <a:cs typeface="+mn-cs"/>
              </a:endParaRPr>
            </a:p>
          </p:txBody>
        </p:sp>
        <p:sp>
          <p:nvSpPr>
            <p:cNvPr id="9" name="Rectangle 14"/>
            <p:cNvSpPr>
              <a:spLocks noChangeArrowheads="1"/>
            </p:cNvSpPr>
            <p:nvPr/>
          </p:nvSpPr>
          <p:spPr bwMode="auto">
            <a:xfrm>
              <a:off x="5340350" y="4013200"/>
              <a:ext cx="24257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87313" tIns="42863" rIns="87313" bIns="42863">
              <a:spAutoFit/>
            </a:bodyPr>
            <a:lstStyle/>
            <a:p>
              <a:pPr algn="ctr" defTabSz="858838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chemeClr val="accent3"/>
                  </a:solidFill>
                  <a:latin typeface="Arial" charset="0"/>
                  <a:cs typeface="+mn-cs"/>
                </a:rPr>
                <a:t>INSPECTIONS</a:t>
              </a:r>
            </a:p>
          </p:txBody>
        </p:sp>
        <p:sp>
          <p:nvSpPr>
            <p:cNvPr id="10" name="Rectangle 14"/>
            <p:cNvSpPr>
              <a:spLocks noChangeArrowheads="1"/>
            </p:cNvSpPr>
            <p:nvPr/>
          </p:nvSpPr>
          <p:spPr bwMode="auto">
            <a:xfrm>
              <a:off x="4191000" y="5765800"/>
              <a:ext cx="24257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87313" tIns="42863" rIns="87313" bIns="42863">
              <a:spAutoFit/>
            </a:bodyPr>
            <a:lstStyle/>
            <a:p>
              <a:pPr algn="ctr" defTabSz="858838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chemeClr val="accent3"/>
                  </a:solidFill>
                  <a:latin typeface="Arial" charset="0"/>
                  <a:cs typeface="+mn-cs"/>
                </a:rPr>
                <a:t>ASSISTANCE</a:t>
              </a:r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6489700" y="5765800"/>
              <a:ext cx="24257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87313" tIns="42863" rIns="87313" bIns="42863">
              <a:spAutoFit/>
            </a:bodyPr>
            <a:lstStyle/>
            <a:p>
              <a:pPr algn="ctr" defTabSz="858838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chemeClr val="accent3"/>
                  </a:solidFill>
                  <a:latin typeface="Arial" charset="0"/>
                  <a:cs typeface="+mn-cs"/>
                </a:rPr>
                <a:t>INVESTIGATIONS</a:t>
              </a:r>
            </a:p>
          </p:txBody>
        </p:sp>
        <p:sp>
          <p:nvSpPr>
            <p:cNvPr id="12" name="Rectangle 14"/>
            <p:cNvSpPr>
              <a:spLocks noChangeArrowheads="1"/>
            </p:cNvSpPr>
            <p:nvPr/>
          </p:nvSpPr>
          <p:spPr bwMode="auto">
            <a:xfrm>
              <a:off x="5310188" y="4546600"/>
              <a:ext cx="2425700" cy="751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87313" tIns="42863" rIns="87313" bIns="42863">
              <a:spAutoFit/>
            </a:bodyPr>
            <a:lstStyle/>
            <a:p>
              <a:pPr algn="ctr" defTabSz="858838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081D58"/>
                  </a:solidFill>
                  <a:latin typeface="Arial" charset="0"/>
                  <a:cs typeface="+mn-cs"/>
                </a:rPr>
                <a:t>TEACHING</a:t>
              </a:r>
            </a:p>
            <a:p>
              <a:pPr algn="ctr" defTabSz="858838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081D58"/>
                  </a:solidFill>
                  <a:latin typeface="Arial" charset="0"/>
                  <a:cs typeface="+mn-cs"/>
                </a:rPr>
                <a:t>AND</a:t>
              </a:r>
            </a:p>
            <a:p>
              <a:pPr algn="ctr" defTabSz="858838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081D58"/>
                  </a:solidFill>
                  <a:latin typeface="Arial" charset="0"/>
                  <a:cs typeface="+mn-cs"/>
                </a:rPr>
                <a:t>TRAINING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0C5034F-EB7C-24FB-A16A-03B29999488E}"/>
              </a:ext>
            </a:extLst>
          </p:cNvPr>
          <p:cNvGrpSpPr/>
          <p:nvPr/>
        </p:nvGrpSpPr>
        <p:grpSpPr>
          <a:xfrm>
            <a:off x="7924800" y="247650"/>
            <a:ext cx="1052513" cy="903288"/>
            <a:chOff x="7543799" y="925512"/>
            <a:chExt cx="1052513" cy="903288"/>
          </a:xfrm>
        </p:grpSpPr>
        <p:sp>
          <p:nvSpPr>
            <p:cNvPr id="5" name="AutoShape 1029">
              <a:extLst>
                <a:ext uri="{FF2B5EF4-FFF2-40B4-BE49-F238E27FC236}">
                  <a16:creationId xmlns:a16="http://schemas.microsoft.com/office/drawing/2014/main" id="{BB9462D9-101D-EB38-ABD1-807F378600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3799" y="925512"/>
              <a:ext cx="1052513" cy="903288"/>
            </a:xfrm>
            <a:prstGeom prst="star5">
              <a:avLst/>
            </a:prstGeom>
            <a:solidFill>
              <a:srgbClr val="F9F965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Text Box 1030">
              <a:extLst>
                <a:ext uri="{FF2B5EF4-FFF2-40B4-BE49-F238E27FC236}">
                  <a16:creationId xmlns:a16="http://schemas.microsoft.com/office/drawing/2014/main" id="{C82ED690-9155-7FD2-3FA7-1AA2DB05D1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0" y="1253980"/>
              <a:ext cx="881081" cy="43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 dirty="0">
                  <a:cs typeface="Arial" panose="020B0604020202020204" pitchFamily="34" charset="0"/>
                </a:rPr>
                <a:t>ELO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 dirty="0"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B3BA6CD-6856-7255-8A34-F7347ED3DA4D}"/>
              </a:ext>
            </a:extLst>
          </p:cNvPr>
          <p:cNvSpPr txBox="1"/>
          <p:nvPr/>
        </p:nvSpPr>
        <p:spPr>
          <a:xfrm>
            <a:off x="2184167" y="6005669"/>
            <a:ext cx="4775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Embedded and Independent Function</a:t>
            </a:r>
          </a:p>
        </p:txBody>
      </p:sp>
    </p:spTree>
  </p:cSld>
  <p:clrMapOvr>
    <a:masterClrMapping/>
  </p:clrMapOvr>
  <p:transition>
    <p:pull/>
    <p:sndAc>
      <p:endSnd/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8A254-9FC0-7DC2-5194-939C6001F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>
            <a:extLst>
              <a:ext uri="{FF2B5EF4-FFF2-40B4-BE49-F238E27FC236}">
                <a16:creationId xmlns:a16="http://schemas.microsoft.com/office/drawing/2014/main" id="{CB46EFF7-7A0E-A99E-6A68-37B7B443FD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Teaching and Training</a:t>
            </a:r>
            <a:br>
              <a:rPr lang="en-US" altLang="en-US" dirty="0"/>
            </a:br>
            <a:r>
              <a:rPr lang="en-US" altLang="en-US" sz="3600" dirty="0"/>
              <a:t>as an Embedded Function</a:t>
            </a:r>
          </a:p>
        </p:txBody>
      </p:sp>
      <p:sp>
        <p:nvSpPr>
          <p:cNvPr id="620547" name="Rectangle 3">
            <a:extLst>
              <a:ext uri="{FF2B5EF4-FFF2-40B4-BE49-F238E27FC236}">
                <a16:creationId xmlns:a16="http://schemas.microsoft.com/office/drawing/2014/main" id="{12C4DB7A-A767-8191-C3F4-96F94A95F8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Aft>
                <a:spcPct val="60000"/>
              </a:spcAft>
              <a:buNone/>
              <a:defRPr/>
            </a:pPr>
            <a:endParaRPr lang="en-US" sz="11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eaLnBrk="1" hangingPunct="1">
              <a:spcBef>
                <a:spcPts val="0"/>
              </a:spcBef>
              <a:spcAft>
                <a:spcPts val="1800"/>
              </a:spcAft>
              <a:buFontTx/>
              <a:buChar char="•"/>
              <a:defRPr/>
            </a:pPr>
            <a:r>
              <a:rPr lang="en-US" sz="2800" kern="0" dirty="0"/>
              <a:t>Teaching and training is a foundational component of “the BIG three”</a:t>
            </a:r>
          </a:p>
          <a:p>
            <a:pPr marL="1035050" lvl="1" indent="-577850" eaLnBrk="1" hangingPunct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kern="0" dirty="0">
                <a:latin typeface="+mn-lt"/>
                <a:cs typeface="+mn-cs"/>
              </a:rPr>
              <a:t>Inspections</a:t>
            </a:r>
          </a:p>
          <a:p>
            <a:pPr marL="1035050" lvl="1" indent="-577850" eaLnBrk="1" hangingPunct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kern="0" dirty="0">
                <a:latin typeface="+mn-lt"/>
                <a:cs typeface="+mn-cs"/>
              </a:rPr>
              <a:t>Assistance</a:t>
            </a:r>
          </a:p>
          <a:p>
            <a:pPr marL="1035050" lvl="1" indent="-577850" eaLnBrk="1" hangingPunct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kern="0" dirty="0">
                <a:latin typeface="+mn-lt"/>
                <a:cs typeface="+mn-cs"/>
              </a:rPr>
              <a:t>Investigations</a:t>
            </a:r>
          </a:p>
          <a:p>
            <a:pPr marL="457200" lvl="1" indent="0" eaLnBrk="1" hangingPunct="1">
              <a:spcAft>
                <a:spcPts val="0"/>
              </a:spcAft>
              <a:buNone/>
              <a:defRPr/>
            </a:pPr>
            <a:endParaRPr lang="en-US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1" indent="0" eaLnBrk="1" hangingPunct="1">
              <a:spcAft>
                <a:spcPts val="0"/>
              </a:spcAft>
              <a:buNone/>
              <a:defRPr/>
            </a:pPr>
            <a:endParaRPr lang="en-US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1" indent="0" eaLnBrk="1" hangingPunct="1">
              <a:spcAft>
                <a:spcPts val="0"/>
              </a:spcAft>
              <a:buNone/>
              <a:defRPr/>
            </a:pPr>
            <a:endParaRPr lang="en-US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1" indent="0" eaLnBrk="1" hangingPunct="1">
              <a:spcAft>
                <a:spcPts val="0"/>
              </a:spcAft>
              <a:buNone/>
              <a:defRPr/>
            </a:pPr>
            <a:endParaRPr lang="en-US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1" indent="0" eaLnBrk="1" hangingPunct="1">
              <a:spcAft>
                <a:spcPts val="0"/>
              </a:spcAft>
              <a:buNone/>
              <a:defRPr/>
            </a:pPr>
            <a:endParaRPr lang="en-US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1" indent="0" eaLnBrk="1" hangingPunct="1">
              <a:spcAft>
                <a:spcPts val="0"/>
              </a:spcAft>
              <a:buNone/>
              <a:defRPr/>
            </a:pPr>
            <a:endParaRPr lang="en-US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1" indent="0" eaLnBrk="1" hangingPunct="1">
              <a:spcAft>
                <a:spcPts val="0"/>
              </a:spcAft>
              <a:buNone/>
              <a:defRPr/>
            </a:pPr>
            <a:endParaRPr lang="en-US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1" indent="0" eaLnBrk="1" hangingPunct="1">
              <a:spcAft>
                <a:spcPts val="0"/>
              </a:spcAft>
              <a:buNone/>
              <a:defRPr/>
            </a:pPr>
            <a:endParaRPr lang="en-US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spcAft>
                <a:spcPct val="60000"/>
              </a:spcAft>
              <a:buFontTx/>
              <a:buNone/>
              <a:defRPr/>
            </a:pPr>
            <a:r>
              <a:rPr lang="en-US" sz="2400" b="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</p:txBody>
      </p:sp>
      <p:sp>
        <p:nvSpPr>
          <p:cNvPr id="19458" name="Footer Placeholder 4">
            <a:extLst>
              <a:ext uri="{FF2B5EF4-FFF2-40B4-BE49-F238E27FC236}">
                <a16:creationId xmlns:a16="http://schemas.microsoft.com/office/drawing/2014/main" id="{EE28B07D-CC3B-1F55-BCBB-26F8BD7DA7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843CE437-1379-41CD-98F3-E2451F44C478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F6D872-BBAC-F64A-14D8-31DD00542EF8}"/>
              </a:ext>
            </a:extLst>
          </p:cNvPr>
          <p:cNvSpPr txBox="1">
            <a:spLocks noChangeArrowheads="1"/>
          </p:cNvSpPr>
          <p:nvPr/>
        </p:nvSpPr>
        <p:spPr>
          <a:xfrm>
            <a:off x="304800" y="2233315"/>
            <a:ext cx="8534400" cy="3552050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spcBef>
                <a:spcPts val="0"/>
              </a:spcBef>
              <a:spcAft>
                <a:spcPts val="1800"/>
              </a:spcAft>
              <a:buFontTx/>
              <a:buChar char="•"/>
              <a:defRPr/>
            </a:pPr>
            <a:endParaRPr lang="en-US" sz="2800" kern="0" dirty="0">
              <a:latin typeface="+mn-lt"/>
              <a:cs typeface="+mn-c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924800" y="247650"/>
            <a:ext cx="1052513" cy="903288"/>
            <a:chOff x="7543799" y="925512"/>
            <a:chExt cx="1052513" cy="903288"/>
          </a:xfrm>
        </p:grpSpPr>
        <p:sp>
          <p:nvSpPr>
            <p:cNvPr id="6" name="AutoShape 1029"/>
            <p:cNvSpPr>
              <a:spLocks noChangeArrowheads="1"/>
            </p:cNvSpPr>
            <p:nvPr/>
          </p:nvSpPr>
          <p:spPr bwMode="auto">
            <a:xfrm>
              <a:off x="7543799" y="925512"/>
              <a:ext cx="1052513" cy="903288"/>
            </a:xfrm>
            <a:prstGeom prst="star5">
              <a:avLst/>
            </a:prstGeom>
            <a:solidFill>
              <a:srgbClr val="F9F965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" name="Text Box 1030"/>
            <p:cNvSpPr txBox="1">
              <a:spLocks noChangeArrowheads="1"/>
            </p:cNvSpPr>
            <p:nvPr/>
          </p:nvSpPr>
          <p:spPr bwMode="auto">
            <a:xfrm>
              <a:off x="7620000" y="1253980"/>
              <a:ext cx="881081" cy="43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 dirty="0">
                  <a:cs typeface="Arial" panose="020B0604020202020204" pitchFamily="34" charset="0"/>
                </a:rPr>
                <a:t>ELO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 dirty="0">
                  <a:cs typeface="Arial" panose="020B0604020202020204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7761594"/>
      </p:ext>
    </p:extLst>
  </p:cSld>
  <p:clrMapOvr>
    <a:masterClrMapping/>
  </p:clrMapOvr>
  <p:transition>
    <p:pull/>
    <p:sndAc>
      <p:endSnd/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7FD4A6-3088-B8CA-1251-24A9D5B99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Teaching and Training</a:t>
            </a:r>
            <a:br>
              <a:rPr lang="en-US" altLang="en-US" dirty="0"/>
            </a:br>
            <a:r>
              <a:rPr lang="en-US" altLang="en-US" dirty="0"/>
              <a:t>as an Embedded Function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652FDA-3EDE-4BD3-3F47-8B47F171C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en-US" u="sng" dirty="0">
                <a:solidFill>
                  <a:srgbClr val="FF3300"/>
                </a:solidFill>
              </a:rPr>
              <a:t>Inspections: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endParaRPr lang="en-US" dirty="0">
              <a:solidFill>
                <a:srgbClr val="0000FF"/>
              </a:solidFill>
            </a:endParaRP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>
                <a:solidFill>
                  <a:srgbClr val="0000FF"/>
                </a:solidFill>
              </a:rPr>
              <a:t>Proactively</a:t>
            </a:r>
            <a:r>
              <a:rPr lang="en-US" dirty="0"/>
              <a:t> resolves issues that affect unit readiness and warfighting capability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/>
              <a:t>Conducting inspections "make units better"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>
                <a:solidFill>
                  <a:srgbClr val="0000FF"/>
                </a:solidFill>
              </a:rPr>
              <a:t>Instructive</a:t>
            </a:r>
            <a:r>
              <a:rPr lang="en-US" dirty="0"/>
              <a:t> Inspections Principle - </a:t>
            </a:r>
            <a:r>
              <a:rPr lang="en-US" i="1" dirty="0">
                <a:latin typeface="Arial" charset="0"/>
              </a:rPr>
              <a:t>No inspection is complete if the units or agencies inspected have not learned about goals and standards and how to achieve them</a:t>
            </a:r>
            <a:endParaRPr lang="en-US" dirty="0"/>
          </a:p>
        </p:txBody>
      </p:sp>
      <p:sp>
        <p:nvSpPr>
          <p:cNvPr id="15362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E2232125-F484-4A61-821E-D5FD45C49046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/>
          </a:p>
        </p:txBody>
      </p:sp>
      <p:sp>
        <p:nvSpPr>
          <p:cNvPr id="15368" name="Rectangle 10"/>
          <p:cNvSpPr>
            <a:spLocks noChangeArrowheads="1"/>
          </p:cNvSpPr>
          <p:nvPr/>
        </p:nvSpPr>
        <p:spPr bwMode="auto">
          <a:xfrm>
            <a:off x="4343400" y="6064448"/>
            <a:ext cx="46863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rgbClr val="33CC33"/>
                </a:solidFill>
              </a:rPr>
              <a:t> </a:t>
            </a:r>
            <a:r>
              <a:rPr lang="en-US" altLang="en-US" sz="1600" u="sng" dirty="0">
                <a:solidFill>
                  <a:srgbClr val="33CC33"/>
                </a:solidFill>
              </a:rPr>
              <a:t>The Teaching and Training Guide</a:t>
            </a:r>
            <a:r>
              <a:rPr lang="en-US" altLang="en-US" sz="1600" dirty="0">
                <a:solidFill>
                  <a:srgbClr val="33CC33"/>
                </a:solidFill>
              </a:rPr>
              <a:t>, Sect 2-1</a:t>
            </a:r>
          </a:p>
        </p:txBody>
      </p:sp>
    </p:spTree>
    <p:extLst>
      <p:ext uri="{BB962C8B-B14F-4D97-AF65-F5344CB8AC3E}">
        <p14:creationId xmlns:p14="http://schemas.microsoft.com/office/powerpoint/2010/main" val="57662219"/>
      </p:ext>
    </p:extLst>
  </p:cSld>
  <p:clrMapOvr>
    <a:masterClrMapping/>
  </p:clrMapOvr>
  <p:transition>
    <p:pull/>
    <p:sndAc>
      <p:endSnd/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9B3A257-CBA6-E5C1-9ADC-3794122C5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Teaching and Training</a:t>
            </a:r>
            <a:br>
              <a:rPr lang="en-US" altLang="en-US" dirty="0"/>
            </a:br>
            <a:r>
              <a:rPr lang="en-US" altLang="en-US" dirty="0"/>
              <a:t>as an Embedded Function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0DBE75-7AE7-633E-970D-291914379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en-US" u="sng" dirty="0">
                <a:solidFill>
                  <a:srgbClr val="FF3300"/>
                </a:solidFill>
              </a:rPr>
              <a:t>Assistance: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endParaRPr lang="en-US" dirty="0"/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/>
              <a:t>Render assistance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>
                <a:solidFill>
                  <a:srgbClr val="0000FF"/>
                </a:solidFill>
              </a:rPr>
              <a:t>Help Commanders correct injustices 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/>
              <a:t>Eliminate conditions detrimental to the efficiency or reputation of the Army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/>
              <a:t>Record and analyze data for corrective action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/>
              <a:t>Report on the status of the Army</a:t>
            </a:r>
          </a:p>
          <a:p>
            <a:endParaRPr lang="en-US" dirty="0"/>
          </a:p>
        </p:txBody>
      </p:sp>
      <p:sp>
        <p:nvSpPr>
          <p:cNvPr id="15362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E2232125-F484-4A61-821E-D5FD45C49046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905CFCAD-AC6A-BFD8-8A8D-A086B7466D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6064448"/>
            <a:ext cx="46863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rgbClr val="33CC33"/>
                </a:solidFill>
              </a:rPr>
              <a:t> </a:t>
            </a:r>
            <a:r>
              <a:rPr lang="en-US" altLang="en-US" sz="1600" u="sng" dirty="0">
                <a:solidFill>
                  <a:srgbClr val="33CC33"/>
                </a:solidFill>
              </a:rPr>
              <a:t>The Teaching and Training Guide</a:t>
            </a:r>
            <a:r>
              <a:rPr lang="en-US" altLang="en-US" sz="1600" dirty="0">
                <a:solidFill>
                  <a:srgbClr val="33CC33"/>
                </a:solidFill>
              </a:rPr>
              <a:t>, Sect 2-2</a:t>
            </a:r>
          </a:p>
        </p:txBody>
      </p:sp>
    </p:spTree>
    <p:extLst>
      <p:ext uri="{BB962C8B-B14F-4D97-AF65-F5344CB8AC3E}">
        <p14:creationId xmlns:p14="http://schemas.microsoft.com/office/powerpoint/2010/main" val="2249712070"/>
      </p:ext>
    </p:extLst>
  </p:cSld>
  <p:clrMapOvr>
    <a:masterClrMapping/>
  </p:clrMapOvr>
  <p:transition>
    <p:pull/>
    <p:sndAc>
      <p:endSnd/>
    </p:sndAc>
  </p:transition>
</p:sld>
</file>

<file path=ppt/theme/theme1.xml><?xml version="1.0" encoding="utf-8"?>
<a:theme xmlns:a="http://schemas.openxmlformats.org/drawingml/2006/main" name="1_TIGU Chart Template">
  <a:themeElements>
    <a:clrScheme name="TIGU Chart Template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TIGU Chart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762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762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IGU Chart Template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GU Chart Template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GU Chart Templat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11912</TotalTime>
  <Pages>9</Pages>
  <Words>2446</Words>
  <Application>Microsoft Office PowerPoint</Application>
  <PresentationFormat>On-screen Show (4:3)</PresentationFormat>
  <Paragraphs>413</Paragraphs>
  <Slides>34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Times New Roman</vt:lpstr>
      <vt:lpstr>Wingdings</vt:lpstr>
      <vt:lpstr>1_TIGU Chart Template</vt:lpstr>
      <vt:lpstr>Teaching and Training</vt:lpstr>
      <vt:lpstr>References</vt:lpstr>
      <vt:lpstr>PowerPoint Presentation</vt:lpstr>
      <vt:lpstr>PowerPoint Presentation</vt:lpstr>
      <vt:lpstr>Safety and Environmental</vt:lpstr>
      <vt:lpstr>Teaching and Training "The Fourth Pillar"</vt:lpstr>
      <vt:lpstr>Teaching and Training as an Embedded Function</vt:lpstr>
      <vt:lpstr>Teaching and Training as an Embedded Function </vt:lpstr>
      <vt:lpstr>Teaching and Training as an Embedded Function </vt:lpstr>
      <vt:lpstr>Teaching and Training as an Embedded Function </vt:lpstr>
      <vt:lpstr>Teaching and Training as an Embedded Function </vt:lpstr>
      <vt:lpstr>Teaching and Training as an Embedded Function </vt:lpstr>
      <vt:lpstr>Teaching and Training as an Independent Function </vt:lpstr>
      <vt:lpstr>Teaching and Training as an Independent Function </vt:lpstr>
      <vt:lpstr>Teaching and Training as an Independent Function </vt:lpstr>
      <vt:lpstr>Teaching and Training as an Independent Function </vt:lpstr>
      <vt:lpstr>Teaching and Training as an Independent Function </vt:lpstr>
      <vt:lpstr>Teaching and Training as an Independent Function </vt:lpstr>
      <vt:lpstr>Readiness Assistance Visit</vt:lpstr>
      <vt:lpstr>Readiness Assistance Visit </vt:lpstr>
      <vt:lpstr>Readiness Assistance Visit </vt:lpstr>
      <vt:lpstr>Readiness Assistance Visit </vt:lpstr>
      <vt:lpstr>Readiness Assistance Visit </vt:lpstr>
      <vt:lpstr>Readiness Assistance Visit</vt:lpstr>
      <vt:lpstr>Readiness Assistance Visit</vt:lpstr>
      <vt:lpstr>Readiness Assistance Visit </vt:lpstr>
      <vt:lpstr>Readiness Assistance Visit </vt:lpstr>
      <vt:lpstr>Readiness Assistance Visit </vt:lpstr>
      <vt:lpstr>ELO Check on Learning</vt:lpstr>
      <vt:lpstr>ELO Check on Learning  </vt:lpstr>
      <vt:lpstr>ELO Check on Learning </vt:lpstr>
      <vt:lpstr>TLO Check on Learning  </vt:lpstr>
      <vt:lpstr>Summary  </vt:lpstr>
      <vt:lpstr>Questions?</vt:lpstr>
    </vt:vector>
  </TitlesOfParts>
  <Company>SAIG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TIGU Class 0307</dc:title>
  <dc:subject>DTIG Welcome Remarks</dc:subject>
  <dc:creator>rusieckism</dc:creator>
  <cp:lastModifiedBy>Champion, Andrew J (Dru) LTC USARMY HQDA OTIG (USA)</cp:lastModifiedBy>
  <cp:revision>526</cp:revision>
  <cp:lastPrinted>2026-08-03T20:07:21Z</cp:lastPrinted>
  <dcterms:created xsi:type="dcterms:W3CDTF">2003-07-07T13:50:53Z</dcterms:created>
  <dcterms:modified xsi:type="dcterms:W3CDTF">2026-08-04T18:53:12Z</dcterms:modified>
</cp:coreProperties>
</file>